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94585"/>
  </p:normalViewPr>
  <p:slideViewPr>
    <p:cSldViewPr snapToGrid="0" snapToObjects="1">
      <p:cViewPr varScale="1">
        <p:scale>
          <a:sx n="89" d="100"/>
          <a:sy n="89" d="100"/>
        </p:scale>
        <p:origin x="11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96DBC52-CBDE-5748-B55E-95CF21D188FC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98C5ED2-592C-AB48-A297-50340333669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20753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BC52-CBDE-5748-B55E-95CF21D188FC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5ED2-592C-AB48-A297-503403336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78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BC52-CBDE-5748-B55E-95CF21D188FC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5ED2-592C-AB48-A297-503403336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61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BC52-CBDE-5748-B55E-95CF21D188FC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5ED2-592C-AB48-A297-503403336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88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6DBC52-CBDE-5748-B55E-95CF21D188FC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8C5ED2-592C-AB48-A297-50340333669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49622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BC52-CBDE-5748-B55E-95CF21D188FC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5ED2-592C-AB48-A297-503403336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98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BC52-CBDE-5748-B55E-95CF21D188FC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5ED2-592C-AB48-A297-503403336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4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BC52-CBDE-5748-B55E-95CF21D188FC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5ED2-592C-AB48-A297-503403336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9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BC52-CBDE-5748-B55E-95CF21D188FC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5ED2-592C-AB48-A297-503403336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74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6DBC52-CBDE-5748-B55E-95CF21D188FC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8C5ED2-592C-AB48-A297-50340333669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35438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6DBC52-CBDE-5748-B55E-95CF21D188FC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8C5ED2-592C-AB48-A297-50340333669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6555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96DBC52-CBDE-5748-B55E-95CF21D188FC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98C5ED2-592C-AB48-A297-50340333669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370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DEA68-09C0-AE45-981F-C45045EF2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033" y="4443413"/>
            <a:ext cx="5518066" cy="2268559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 of Music Data:</a:t>
            </a:r>
            <a:br>
              <a:rPr lang="en-US" dirty="0"/>
            </a:br>
            <a:r>
              <a:rPr lang="en-US" dirty="0"/>
              <a:t> Predicting Successful Music Trends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62C150-CEB5-0945-8BC3-EFDBCDB0F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72836" y="3968999"/>
            <a:ext cx="5357600" cy="1803152"/>
          </a:xfrm>
        </p:spPr>
        <p:txBody>
          <a:bodyPr>
            <a:normAutofit/>
          </a:bodyPr>
          <a:lstStyle/>
          <a:p>
            <a:r>
              <a:rPr lang="en-US" dirty="0"/>
              <a:t>Garrett Deblois</a:t>
            </a:r>
          </a:p>
          <a:p>
            <a:r>
              <a:rPr lang="en-US" dirty="0"/>
              <a:t>Kelly Hull</a:t>
            </a:r>
          </a:p>
          <a:p>
            <a:r>
              <a:rPr lang="en-US" dirty="0"/>
              <a:t>Sarah Madden</a:t>
            </a:r>
          </a:p>
          <a:p>
            <a:r>
              <a:rPr lang="en-US" dirty="0"/>
              <a:t>Irene Zhou</a:t>
            </a:r>
          </a:p>
        </p:txBody>
      </p:sp>
    </p:spTree>
    <p:extLst>
      <p:ext uri="{BB962C8B-B14F-4D97-AF65-F5344CB8AC3E}">
        <p14:creationId xmlns:p14="http://schemas.microsoft.com/office/powerpoint/2010/main" val="577602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909AA-88C6-9C45-96DC-D4B469FE9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the limitations of our dataset?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00D08-8556-3047-9F12-A5036B83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89313"/>
          </a:xfrm>
        </p:spPr>
        <p:txBody>
          <a:bodyPr numCol="2">
            <a:normAutofit/>
          </a:bodyPr>
          <a:lstStyle/>
          <a:p>
            <a:r>
              <a:rPr lang="en-US" dirty="0"/>
              <a:t>Parameters defined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Valence</a:t>
            </a:r>
          </a:p>
          <a:p>
            <a:pPr lvl="1"/>
            <a:r>
              <a:rPr lang="en-US" dirty="0"/>
              <a:t>Energy</a:t>
            </a:r>
          </a:p>
          <a:p>
            <a:pPr lvl="1"/>
            <a:r>
              <a:rPr lang="en-US" dirty="0"/>
              <a:t>Explicitness</a:t>
            </a:r>
          </a:p>
          <a:p>
            <a:pPr lvl="1"/>
            <a:r>
              <a:rPr lang="en-US" dirty="0"/>
              <a:t>Danceability</a:t>
            </a:r>
          </a:p>
          <a:p>
            <a:pPr lvl="1"/>
            <a:r>
              <a:rPr lang="en-US" dirty="0"/>
              <a:t>Popularity</a:t>
            </a:r>
          </a:p>
          <a:p>
            <a:pPr lvl="1"/>
            <a:r>
              <a:rPr lang="en-US" dirty="0"/>
              <a:t>“Liveness” (music)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Loudness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Instrumentalness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Speechiness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Tempo</a:t>
            </a:r>
          </a:p>
          <a:p>
            <a:pPr lvl="1"/>
            <a:r>
              <a:rPr lang="en-US" dirty="0"/>
              <a:t>Duration</a:t>
            </a:r>
          </a:p>
          <a:p>
            <a:pPr lvl="1"/>
            <a:r>
              <a:rPr lang="en-US" dirty="0"/>
              <a:t>Genre</a:t>
            </a:r>
          </a:p>
          <a:p>
            <a:pPr lvl="1"/>
            <a:r>
              <a:rPr lang="en-US" dirty="0"/>
              <a:t>Year</a:t>
            </a:r>
          </a:p>
        </p:txBody>
      </p:sp>
    </p:spTree>
    <p:extLst>
      <p:ext uri="{BB962C8B-B14F-4D97-AF65-F5344CB8AC3E}">
        <p14:creationId xmlns:p14="http://schemas.microsoft.com/office/powerpoint/2010/main" val="138300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1D590-73F7-EF43-AC8C-BF5201337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have the parameters that define the dataset changed over time?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0383E3CC-CB9C-2C44-A5D1-A5F7A4F90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17" y="1736578"/>
            <a:ext cx="3023606" cy="2015737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0CDD07A-AA44-F240-BB5A-425FF816B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853" y="1729540"/>
            <a:ext cx="2885167" cy="192344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64C9260-A223-124D-BB95-E0A91F783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5764" y="1716588"/>
            <a:ext cx="2885167" cy="192344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E60F505-2666-9141-BFD9-01BD800C60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0931" y="1690688"/>
            <a:ext cx="2962869" cy="197524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0950905-CCCA-F643-B1D7-FA8814A327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17" y="3899288"/>
            <a:ext cx="3023606" cy="201573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A11E963-EA20-124C-B9CE-821C131B1E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9643" y="3899288"/>
            <a:ext cx="3220950" cy="21473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A49FC81-F67A-FF43-BD9A-B86D3F8014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60020" y="3899288"/>
            <a:ext cx="3292902" cy="219526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50385DF-9A25-BF44-A1B9-D61D6D4D71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70397" y="3875304"/>
            <a:ext cx="3292902" cy="219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84978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{F43C680F-0153-234E-8DF9-48712C95A324}tf10001072</Template>
  <TotalTime>24</TotalTime>
  <Words>66</Words>
  <Application>Microsoft Macintosh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Franklin Gothic Book</vt:lpstr>
      <vt:lpstr>Crop</vt:lpstr>
      <vt:lpstr>Analysis of Music Data:  Predicting Successful Music Trends</vt:lpstr>
      <vt:lpstr>What are the limitations of our dataset? </vt:lpstr>
      <vt:lpstr>How have the parameters that define the dataset changed over time?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Music Data:  Predicting Successful Music Trends</dc:title>
  <dc:creator>Microsoft Office User</dc:creator>
  <cp:lastModifiedBy>Microsoft Office User</cp:lastModifiedBy>
  <cp:revision>4</cp:revision>
  <dcterms:created xsi:type="dcterms:W3CDTF">2020-12-22T16:09:05Z</dcterms:created>
  <dcterms:modified xsi:type="dcterms:W3CDTF">2020-12-22T16:33:31Z</dcterms:modified>
</cp:coreProperties>
</file>