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E5F-2056-47D0-BA10-65D181EF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9548" y="2836767"/>
            <a:ext cx="7197726" cy="2001210"/>
          </a:xfrm>
        </p:spPr>
        <p:txBody>
          <a:bodyPr>
            <a:normAutofit fontScale="90000"/>
          </a:bodyPr>
          <a:lstStyle/>
          <a:p>
            <a:r>
              <a:rPr lang="en-IN" sz="6700" dirty="0">
                <a:latin typeface="Intro Demo Black Inline CAPS" panose="02000000000000000000" pitchFamily="2" charset="0"/>
              </a:rPr>
              <a:t>Smart Class:</a:t>
            </a:r>
            <a:br>
              <a:rPr lang="en-IN" dirty="0">
                <a:latin typeface="Intro Demo Black Inline CAPS" panose="02000000000000000000" pitchFamily="2" charset="0"/>
              </a:rPr>
            </a:br>
            <a:r>
              <a:rPr lang="en-IN" dirty="0">
                <a:latin typeface="Intro Demo Black Inline CAPS" panose="02000000000000000000" pitchFamily="2" charset="0"/>
              </a:rPr>
              <a:t>the innovation that needs innovation</a:t>
            </a:r>
          </a:p>
        </p:txBody>
      </p:sp>
    </p:spTree>
    <p:extLst>
      <p:ext uri="{BB962C8B-B14F-4D97-AF65-F5344CB8AC3E}">
        <p14:creationId xmlns:p14="http://schemas.microsoft.com/office/powerpoint/2010/main" val="17491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303B-8335-4DB1-9DD2-9B85E8B6C294}"/>
              </a:ext>
            </a:extLst>
          </p:cNvPr>
          <p:cNvSpPr txBox="1"/>
          <p:nvPr/>
        </p:nvSpPr>
        <p:spPr>
          <a:xfrm>
            <a:off x="1692675" y="727969"/>
            <a:ext cx="8629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Intro Demo Black Inline CAPS" panose="02000000000000000000" pitchFamily="2" charset="0"/>
              </a:rPr>
              <a:t>WHY EDTECH? AND WHY AGAIN SMART CLASSES?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4DD15-98A6-4FC3-B218-07FC64AD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19894"/>
            <a:ext cx="7305675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CF782-42C0-4DE0-85DE-C29815F9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241" y="2719894"/>
            <a:ext cx="5925845" cy="2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407E4-3836-4E80-B6A4-4BE3865BFB7A}"/>
              </a:ext>
            </a:extLst>
          </p:cNvPr>
          <p:cNvSpPr txBox="1"/>
          <p:nvPr/>
        </p:nvSpPr>
        <p:spPr>
          <a:xfrm>
            <a:off x="1692675" y="585000"/>
            <a:ext cx="8629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Intro Demo Black Inline CAPS" panose="02000000000000000000" pitchFamily="2" charset="0"/>
              </a:rPr>
              <a:t>WHAT NEEDS TO BE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1C2F7-9103-4BFC-8239-B21EB555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86" y="1608914"/>
            <a:ext cx="8126984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5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D4E7-6445-4113-8525-F9EFAD0C4EA1}"/>
              </a:ext>
            </a:extLst>
          </p:cNvPr>
          <p:cNvSpPr txBox="1"/>
          <p:nvPr/>
        </p:nvSpPr>
        <p:spPr>
          <a:xfrm>
            <a:off x="657717" y="2367171"/>
            <a:ext cx="60308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Intro Demo Black Inline CAPS" panose="02000000000000000000" pitchFamily="2" charset="0"/>
              </a:rPr>
              <a:t>Why Smart classes are expensive?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0D01A-85F4-49EF-BEB5-57E1A18E6483}"/>
              </a:ext>
            </a:extLst>
          </p:cNvPr>
          <p:cNvSpPr txBox="1"/>
          <p:nvPr/>
        </p:nvSpPr>
        <p:spPr>
          <a:xfrm>
            <a:off x="6161102" y="1399319"/>
            <a:ext cx="6030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latin typeface="Intro Demo Black Inline CAPS" panose="02000000000000000000" pitchFamily="2" charset="0"/>
              </a:rPr>
              <a:t>Expensive designs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latin typeface="Intro Demo Black Inline CAPS" panose="02000000000000000000" pitchFamily="2" charset="0"/>
              </a:rPr>
              <a:t>Selected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b="1" i="0" dirty="0">
                <a:effectLst/>
                <a:latin typeface="Intro Demo Black Inline CAPS" panose="02000000000000000000" pitchFamily="2" charset="0"/>
              </a:rPr>
              <a:t>Proprietary</a:t>
            </a:r>
            <a:r>
              <a:rPr lang="en-IN" sz="4400" dirty="0">
                <a:latin typeface="Intro Demo Black Inline CAPS" panose="02000000000000000000" pitchFamily="2" charset="0"/>
              </a:rPr>
              <a:t> </a:t>
            </a:r>
            <a:r>
              <a:rPr lang="en-IN" sz="4400" dirty="0" err="1">
                <a:latin typeface="Intro Demo Black Inline CAPS" panose="02000000000000000000" pitchFamily="2" charset="0"/>
              </a:rPr>
              <a:t>softwares</a:t>
            </a:r>
            <a:endParaRPr lang="en-IN" sz="4400" b="0" i="0" dirty="0">
              <a:effectLst/>
              <a:latin typeface="Intro Demo Black Inline CAPS" panose="02000000000000000000" pitchFamily="2" charset="0"/>
            </a:endParaRPr>
          </a:p>
          <a:p>
            <a:endParaRPr lang="en-IN" sz="4400" dirty="0">
              <a:latin typeface="Intro Demo Black Inline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EE808-7B55-4345-9754-92FCF012F79F}"/>
              </a:ext>
            </a:extLst>
          </p:cNvPr>
          <p:cNvSpPr txBox="1"/>
          <p:nvPr/>
        </p:nvSpPr>
        <p:spPr>
          <a:xfrm>
            <a:off x="657717" y="2367171"/>
            <a:ext cx="60308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Intro Demo Black Inline CAPS" panose="02000000000000000000" pitchFamily="2" charset="0"/>
              </a:rPr>
              <a:t>Why actually requires for smart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DE6AD-1500-4599-8A60-11D798592B79}"/>
              </a:ext>
            </a:extLst>
          </p:cNvPr>
          <p:cNvSpPr txBox="1"/>
          <p:nvPr/>
        </p:nvSpPr>
        <p:spPr>
          <a:xfrm>
            <a:off x="5870448" y="2028616"/>
            <a:ext cx="7574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latin typeface="Intro Demo Black Inline CAPS" panose="02000000000000000000" pitchFamily="2" charset="0"/>
              </a:rPr>
              <a:t>Basic desktop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b="1" i="0" dirty="0">
                <a:effectLst/>
                <a:latin typeface="Intro Demo Black Inline CAPS" panose="02000000000000000000" pitchFamily="2" charset="0"/>
              </a:rPr>
              <a:t>Projector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latin typeface="Intro Demo Black Inline CAPS" panose="02000000000000000000" pitchFamily="2" charset="0"/>
              </a:rPr>
              <a:t>Open 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8273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F2A5E-B1D1-4A0F-9312-7C22B6848199}"/>
              </a:ext>
            </a:extLst>
          </p:cNvPr>
          <p:cNvSpPr txBox="1"/>
          <p:nvPr/>
        </p:nvSpPr>
        <p:spPr>
          <a:xfrm>
            <a:off x="665825" y="932155"/>
            <a:ext cx="4687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Intro Demo Black Inline CAPS" panose="02000000000000000000" pitchFamily="2" charset="0"/>
              </a:rPr>
              <a:t>A </a:t>
            </a:r>
            <a:r>
              <a:rPr lang="en-IN" sz="4000" b="1" i="0" dirty="0">
                <a:effectLst/>
                <a:latin typeface="Intro Demo Black Inline CAPS" panose="02000000000000000000" pitchFamily="2" charset="0"/>
              </a:rPr>
              <a:t>Proprietary Smart class</a:t>
            </a:r>
            <a:endParaRPr lang="en-IN" sz="4000" dirty="0">
              <a:latin typeface="Intro Demo Black Inline CAPS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65271-9EEB-417E-880F-E2E8317847F5}"/>
              </a:ext>
            </a:extLst>
          </p:cNvPr>
          <p:cNvSpPr txBox="1"/>
          <p:nvPr/>
        </p:nvSpPr>
        <p:spPr>
          <a:xfrm>
            <a:off x="6096000" y="316602"/>
            <a:ext cx="5156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Intro Demo Black Inline CAPS" panose="02000000000000000000" pitchFamily="2" charset="0"/>
              </a:rPr>
              <a:t>A open source community </a:t>
            </a:r>
            <a:r>
              <a:rPr lang="en-IN" sz="4000" b="1" i="0" dirty="0">
                <a:effectLst/>
                <a:latin typeface="Intro Demo Black Inline CAPS" panose="02000000000000000000" pitchFamily="2" charset="0"/>
              </a:rPr>
              <a:t>Smart class</a:t>
            </a:r>
            <a:endParaRPr lang="en-IN" sz="4000" dirty="0">
              <a:latin typeface="Intro Demo Black Inline CAPS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CC68B0-F8B9-4662-B2C0-0DED96562890}"/>
              </a:ext>
            </a:extLst>
          </p:cNvPr>
          <p:cNvCxnSpPr/>
          <p:nvPr/>
        </p:nvCxnSpPr>
        <p:spPr>
          <a:xfrm>
            <a:off x="5921405" y="932155"/>
            <a:ext cx="0" cy="4811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41467-BAA3-459B-AEF1-772FB0D044F0}"/>
              </a:ext>
            </a:extLst>
          </p:cNvPr>
          <p:cNvSpPr txBox="1"/>
          <p:nvPr/>
        </p:nvSpPr>
        <p:spPr>
          <a:xfrm>
            <a:off x="362209" y="2690600"/>
            <a:ext cx="5439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solidFill>
                  <a:srgbClr val="FF0000"/>
                </a:solidFill>
                <a:latin typeface="Intro Demo Black Inline CAPS" panose="02000000000000000000" pitchFamily="2" charset="0"/>
              </a:rPr>
              <a:t>Computer+projector</a:t>
            </a:r>
            <a:r>
              <a:rPr lang="en-IN" sz="2800" dirty="0">
                <a:solidFill>
                  <a:srgbClr val="FF0000"/>
                </a:solidFill>
                <a:latin typeface="Intro Demo Black Inline CAPS" panose="02000000000000000000" pitchFamily="2" charset="0"/>
              </a:rPr>
              <a:t>+</a:t>
            </a:r>
          </a:p>
          <a:p>
            <a:pPr algn="ctr"/>
            <a:r>
              <a:rPr lang="en-IN" sz="2800" dirty="0" err="1">
                <a:solidFill>
                  <a:srgbClr val="FF0000"/>
                </a:solidFill>
                <a:latin typeface="Intro Demo Black Inline CAPS" panose="02000000000000000000" pitchFamily="2" charset="0"/>
              </a:rPr>
              <a:t>ebeded</a:t>
            </a:r>
            <a:r>
              <a:rPr lang="en-IN" sz="2800" dirty="0">
                <a:solidFill>
                  <a:srgbClr val="FF0000"/>
                </a:solidFill>
                <a:latin typeface="Intro Demo Black Inline CAPS" panose="02000000000000000000" pitchFamily="2" charset="0"/>
              </a:rPr>
              <a:t> smart </a:t>
            </a:r>
            <a:r>
              <a:rPr lang="en-IN" sz="2800" dirty="0" err="1">
                <a:solidFill>
                  <a:srgbClr val="FF0000"/>
                </a:solidFill>
                <a:latin typeface="Intro Demo Black Inline CAPS" panose="02000000000000000000" pitchFamily="2" charset="0"/>
              </a:rPr>
              <a:t>class+proprietary</a:t>
            </a:r>
            <a:r>
              <a:rPr lang="en-IN" sz="2800" dirty="0">
                <a:solidFill>
                  <a:srgbClr val="FF0000"/>
                </a:solidFill>
                <a:latin typeface="Intro Demo Black Inline CAPS" panose="02000000000000000000" pitchFamily="2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Intro Demo Black Inline CAPS" panose="02000000000000000000" pitchFamily="2" charset="0"/>
              </a:rPr>
              <a:t>software+accessories</a:t>
            </a:r>
            <a:endParaRPr lang="en-IN" sz="2800" dirty="0">
              <a:solidFill>
                <a:srgbClr val="FF0000"/>
              </a:solidFill>
              <a:latin typeface="Intro Demo Black Inline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7A55-AE53-481D-A8F6-8325136A22C6}"/>
              </a:ext>
            </a:extLst>
          </p:cNvPr>
          <p:cNvSpPr txBox="1"/>
          <p:nvPr/>
        </p:nvSpPr>
        <p:spPr>
          <a:xfrm>
            <a:off x="6161104" y="2690600"/>
            <a:ext cx="56123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 err="1">
                <a:solidFill>
                  <a:srgbClr val="92D050"/>
                </a:solidFill>
                <a:latin typeface="Intro Demo Black Inline CAPS" panose="02000000000000000000" pitchFamily="2" charset="0"/>
              </a:rPr>
              <a:t>Computer+projector</a:t>
            </a:r>
            <a:r>
              <a:rPr lang="en-IN" sz="2800" dirty="0">
                <a:solidFill>
                  <a:srgbClr val="92D050"/>
                </a:solidFill>
                <a:latin typeface="Intro Demo Black Inline CAPS" panose="02000000000000000000" pitchFamily="2" charset="0"/>
              </a:rPr>
              <a:t>+</a:t>
            </a:r>
          </a:p>
          <a:p>
            <a:pPr algn="ctr"/>
            <a:r>
              <a:rPr lang="en-IN" sz="2800" dirty="0">
                <a:solidFill>
                  <a:srgbClr val="92D050"/>
                </a:solidFill>
                <a:latin typeface="Intro Demo Black Inline CAPS" panose="02000000000000000000" pitchFamily="2" charset="0"/>
              </a:rPr>
              <a:t>open source community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C4E6-61E5-4B1E-9E8F-A2070B8756EA}"/>
              </a:ext>
            </a:extLst>
          </p:cNvPr>
          <p:cNvSpPr txBox="1"/>
          <p:nvPr/>
        </p:nvSpPr>
        <p:spPr>
          <a:xfrm>
            <a:off x="362208" y="4755057"/>
            <a:ext cx="543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Intro Demo Black Inline CAPS" panose="02000000000000000000" pitchFamily="2" charset="0"/>
              </a:rPr>
              <a:t>Cost &gt; 4 lakhs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9310B-83FA-4523-97FF-D7BB50A24F34}"/>
              </a:ext>
            </a:extLst>
          </p:cNvPr>
          <p:cNvSpPr txBox="1"/>
          <p:nvPr/>
        </p:nvSpPr>
        <p:spPr>
          <a:xfrm>
            <a:off x="6161104" y="4730985"/>
            <a:ext cx="598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92D050"/>
                </a:solidFill>
                <a:latin typeface="Intro Demo Black Inline CAPS" panose="02000000000000000000" pitchFamily="2" charset="0"/>
              </a:rPr>
              <a:t>Cost &lt; 1 lakhs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D86B8-6048-45C9-8AC8-F586D910BC0B}"/>
              </a:ext>
            </a:extLst>
          </p:cNvPr>
          <p:cNvSpPr txBox="1"/>
          <p:nvPr/>
        </p:nvSpPr>
        <p:spPr>
          <a:xfrm>
            <a:off x="362207" y="5197188"/>
            <a:ext cx="543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Intro Demo Black Inline CAPS" panose="02000000000000000000" pitchFamily="2" charset="0"/>
              </a:rPr>
              <a:t>Excluding accessories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D78C6-CF6F-48BF-8742-98F940EA6DE6}"/>
              </a:ext>
            </a:extLst>
          </p:cNvPr>
          <p:cNvSpPr txBox="1"/>
          <p:nvPr/>
        </p:nvSpPr>
        <p:spPr>
          <a:xfrm>
            <a:off x="6433072" y="5197188"/>
            <a:ext cx="543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92D050"/>
                </a:solidFill>
                <a:latin typeface="Intro Demo Black Inline CAPS" panose="02000000000000000000" pitchFamily="2" charset="0"/>
              </a:rPr>
              <a:t>including accessories</a:t>
            </a:r>
          </a:p>
        </p:txBody>
      </p:sp>
    </p:spTree>
    <p:extLst>
      <p:ext uri="{BB962C8B-B14F-4D97-AF65-F5344CB8AC3E}">
        <p14:creationId xmlns:p14="http://schemas.microsoft.com/office/powerpoint/2010/main" val="13195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F3CAA-B2B1-4251-8DB4-5946622A4BFD}"/>
              </a:ext>
            </a:extLst>
          </p:cNvPr>
          <p:cNvSpPr txBox="1"/>
          <p:nvPr/>
        </p:nvSpPr>
        <p:spPr>
          <a:xfrm>
            <a:off x="2787590" y="474269"/>
            <a:ext cx="590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92D050"/>
                </a:solidFill>
                <a:latin typeface="Intro Demo Black Inline CAPS" panose="02000000000000000000" pitchFamily="2" charset="0"/>
              </a:rPr>
              <a:t>Open source community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DBF4-BBAE-408E-8688-F9C212E8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70" y="2040533"/>
            <a:ext cx="3680440" cy="2208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BC30-19A4-49EA-89C6-A77B73A8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88" y="2040533"/>
            <a:ext cx="4416528" cy="220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F4E75-A19D-425D-939B-0657EC8CC650}"/>
              </a:ext>
            </a:extLst>
          </p:cNvPr>
          <p:cNvSpPr txBox="1"/>
          <p:nvPr/>
        </p:nvSpPr>
        <p:spPr>
          <a:xfrm>
            <a:off x="3021959" y="2619680"/>
            <a:ext cx="5439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Intro Demo Black Inline CAPS" panose="02000000000000000000" pitchFamily="2" charset="0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ADE0F-B7B7-4382-B0DA-0EC395D3BC9A}"/>
              </a:ext>
            </a:extLst>
          </p:cNvPr>
          <p:cNvSpPr txBox="1"/>
          <p:nvPr/>
        </p:nvSpPr>
        <p:spPr>
          <a:xfrm>
            <a:off x="2201217" y="4419545"/>
            <a:ext cx="7080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Intro Demo Black Inline CAPS" panose="02000000000000000000" pitchFamily="2" charset="0"/>
              </a:rPr>
              <a:t>=</a:t>
            </a:r>
          </a:p>
          <a:p>
            <a:pPr algn="ctr"/>
            <a:r>
              <a:rPr lang="en-IN" sz="5400" dirty="0">
                <a:latin typeface="Intro Demo Black Inline CAPS" panose="02000000000000000000" pitchFamily="2" charset="0"/>
              </a:rPr>
              <a:t>Quality  content</a:t>
            </a:r>
          </a:p>
        </p:txBody>
      </p:sp>
    </p:spTree>
    <p:extLst>
      <p:ext uri="{BB962C8B-B14F-4D97-AF65-F5344CB8AC3E}">
        <p14:creationId xmlns:p14="http://schemas.microsoft.com/office/powerpoint/2010/main" val="14511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71017-B05D-424B-8066-BA3FF77E032E}"/>
              </a:ext>
            </a:extLst>
          </p:cNvPr>
          <p:cNvSpPr txBox="1"/>
          <p:nvPr/>
        </p:nvSpPr>
        <p:spPr>
          <a:xfrm>
            <a:off x="2787590" y="412125"/>
            <a:ext cx="5908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Intro Demo Black Inline CAPS" panose="02000000000000000000" pitchFamily="2" charset="0"/>
              </a:rPr>
              <a:t>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C134-22AD-4E00-B3F7-0FCFB098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2195003"/>
            <a:ext cx="4458717" cy="2675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9F7F0-6064-4D31-A625-B0A76E88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69" y="2346726"/>
            <a:ext cx="6426766" cy="23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7E50D-4FBB-4E02-B89E-DF970E2E9B0C}"/>
              </a:ext>
            </a:extLst>
          </p:cNvPr>
          <p:cNvSpPr txBox="1"/>
          <p:nvPr/>
        </p:nvSpPr>
        <p:spPr>
          <a:xfrm>
            <a:off x="2746950" y="2875002"/>
            <a:ext cx="5908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Intro Demo Black Inline CAPS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7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100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Intro Demo Black Inline CAPS</vt:lpstr>
      <vt:lpstr>Celestial</vt:lpstr>
      <vt:lpstr>Smart Class: the innovation that needs innovation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Class: the innovation that needs innovation</dc:title>
  <dc:creator>Mansimar Pahwa</dc:creator>
  <cp:lastModifiedBy>Mansimar Pahwa</cp:lastModifiedBy>
  <cp:revision>5</cp:revision>
  <dcterms:created xsi:type="dcterms:W3CDTF">2021-02-27T06:32:28Z</dcterms:created>
  <dcterms:modified xsi:type="dcterms:W3CDTF">2021-02-27T07:13:10Z</dcterms:modified>
</cp:coreProperties>
</file>