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B190-DF90-5E4A-2BC9-BD3DE5B0C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AE34D-7EC5-7513-B136-46C682FBA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52A0C-F7CC-210B-BAAB-3A5A3545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E33C-2980-489A-A07C-2256DF048146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425BA-8337-37BD-A471-C6F71BA4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128FE-3B49-9A5C-FB38-07B1CA42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CEAB-1C0D-46CA-A1EB-647FA7AF1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94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22DD-3571-8A8D-FEF3-AE88AC26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63B53-6C0A-C69A-F16A-741C1DF37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9781C-A87F-CF05-E14F-507F14F4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E33C-2980-489A-A07C-2256DF048146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69B3D-CC2F-7240-B287-0A412C6B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320D7-63CB-4063-176A-24886E9D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CEAB-1C0D-46CA-A1EB-647FA7AF1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08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F8FDB-C23F-E32C-BF7E-93C3CB23E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1F79D-EF43-2266-E7E2-B264FE97A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95914-70D2-E4BA-F2EC-61134545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E33C-2980-489A-A07C-2256DF048146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3FCC0-79DE-1EE7-13C6-4DE4688F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961CD-0437-7A61-A920-7A27D81D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CEAB-1C0D-46CA-A1EB-647FA7AF1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8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2A4A-A2D4-6F34-2A9A-8EC24652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45302-6990-E611-919E-E00BC5092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1087-BBFF-BA2B-6788-1C399E09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E33C-2980-489A-A07C-2256DF048146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7256D-178F-41F4-9CA3-8CE53920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2F45F-462E-9E91-B084-9F9CBDA8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CEAB-1C0D-46CA-A1EB-647FA7AF1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14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B905-9EF8-B3BD-582C-756EB7BA9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1F170-46CE-8452-D6D7-EC05F09DA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D5124-76BC-B290-E4C2-CFFB5EFE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E33C-2980-489A-A07C-2256DF048146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8540D-73D9-1EAD-1E27-F3406D4F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BF9B2-1A9C-FBC7-BB75-A997CCA5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CEAB-1C0D-46CA-A1EB-647FA7AF1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05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A206F-8A36-063D-3CDD-ED2B3810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E9B99-92BE-ED0F-6078-C865F30FF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4C36C-D14B-30A7-94AD-B606F9515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E7B60-BDAC-C058-6547-47D1B573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E33C-2980-489A-A07C-2256DF048146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B831D-01E9-EA9B-9AF3-EADAB561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FF783-DFCC-B767-A3DC-16B466D4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CEAB-1C0D-46CA-A1EB-647FA7AF1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20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874B-13CC-6ADC-A807-21BA4654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AEAAC-F321-E84B-4AE6-95813EBBA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08F26-71BC-8785-C0FE-BFD1C344C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A4185-8CE1-0606-7A47-349CF688D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2AF4D-00C6-A389-E519-33BFF23B6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4E09D-8FE4-6C56-B3BB-095745CD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E33C-2980-489A-A07C-2256DF048146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3AEBD-E01C-8958-2842-219BAC32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DD737-25C4-11F3-AFFF-EBE88DD8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CEAB-1C0D-46CA-A1EB-647FA7AF1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30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202E-D143-4027-1455-9C4E85A4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057D4-69D7-9C90-8894-630F2FF1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E33C-2980-489A-A07C-2256DF048146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F740F-D611-04FD-4DAD-558ED265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ED911-AE78-5E0C-05A7-296340AD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CEAB-1C0D-46CA-A1EB-647FA7AF1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5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8E7DF-D40D-9F58-52B7-BFF2127E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E33C-2980-489A-A07C-2256DF048146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3BBC-FAD0-CE03-2E35-26C80955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7C399-5FD4-F561-AE73-C6CA9C60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CEAB-1C0D-46CA-A1EB-647FA7AF1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46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36C7-CE7D-DBCF-C6B8-C5860CFC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F00A0-BEE6-2706-1703-A8F817DA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37710-FF2A-D6EA-F8B6-606CACFB7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7E961-3A22-252D-D279-FAB29844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E33C-2980-489A-A07C-2256DF048146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1A90B-257A-8D44-C7F0-AC4D5E0A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DF7C2-9369-C880-D7F2-86939AA5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CEAB-1C0D-46CA-A1EB-647FA7AF1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45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CB36-24A3-48FE-1513-831E717B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7C32F-865F-042E-0F8F-1C99E956C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68B80-92D9-8B45-A5DE-AED30E934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1202A-895B-0F13-A3DC-E9BA3CD4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E33C-2980-489A-A07C-2256DF048146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F707D-3660-BC66-E11E-434410DD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E28FC-C03A-E60C-CB0F-CA60065E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CEAB-1C0D-46CA-A1EB-647FA7AF1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71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1E70-CB8A-2264-5986-D1D97E6F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FFECB-889C-5D63-3ECE-15ABA8C94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D1FF4-1DEF-E864-2DB1-E798A3CD2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EE33C-2980-489A-A07C-2256DF048146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BCC27-FCA1-E729-5063-D12A74BB2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A3050-3B1C-1768-889F-2C4C32F14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FCEAB-1C0D-46CA-A1EB-647FA7AF1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52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E4062E-B702-9536-18E6-B5F4EC181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482745"/>
              </p:ext>
            </p:extLst>
          </p:nvPr>
        </p:nvGraphicFramePr>
        <p:xfrm>
          <a:off x="4965894" y="1250919"/>
          <a:ext cx="1842869" cy="4876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869">
                  <a:extLst>
                    <a:ext uri="{9D8B030D-6E8A-4147-A177-3AD203B41FA5}">
                      <a16:colId xmlns:a16="http://schemas.microsoft.com/office/drawing/2014/main" val="1593800388"/>
                    </a:ext>
                  </a:extLst>
                </a:gridCol>
              </a:tblGrid>
              <a:tr h="366867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Orders</a:t>
                      </a:r>
                    </a:p>
                  </a:txBody>
                  <a:tcPr marT="23461" marB="23461"/>
                </a:tc>
                <a:extLst>
                  <a:ext uri="{0D108BD9-81ED-4DB2-BD59-A6C34878D82A}">
                    <a16:rowId xmlns:a16="http://schemas.microsoft.com/office/drawing/2014/main" val="307470870"/>
                  </a:ext>
                </a:extLst>
              </a:tr>
              <a:tr h="2254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ID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21201671"/>
                  </a:ext>
                </a:extLst>
              </a:tr>
              <a:tr h="2254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 ID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02073265"/>
                  </a:ext>
                </a:extLst>
              </a:tr>
              <a:tr h="2254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 Date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99233712"/>
                  </a:ext>
                </a:extLst>
              </a:tr>
              <a:tr h="2254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Ship Date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2693398"/>
                  </a:ext>
                </a:extLst>
              </a:tr>
              <a:tr h="2254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Ship Mode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78004960"/>
                  </a:ext>
                </a:extLst>
              </a:tr>
              <a:tr h="2254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ID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37264418"/>
                  </a:ext>
                </a:extLst>
              </a:tr>
              <a:tr h="2254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5397295"/>
                  </a:ext>
                </a:extLst>
              </a:tr>
              <a:tr h="2254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Country/Region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693955"/>
                  </a:ext>
                </a:extLst>
              </a:tr>
              <a:tr h="2254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5649315"/>
                  </a:ext>
                </a:extLst>
              </a:tr>
              <a:tr h="2254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State/Province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54154022"/>
                  </a:ext>
                </a:extLst>
              </a:tr>
              <a:tr h="2254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Postal Code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0323878"/>
                  </a:ext>
                </a:extLst>
              </a:tr>
              <a:tr h="2254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Region_ID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6198050"/>
                  </a:ext>
                </a:extLst>
              </a:tr>
              <a:tr h="2254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ID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2055124"/>
                  </a:ext>
                </a:extLst>
              </a:tr>
              <a:tr h="2254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8819143"/>
                  </a:ext>
                </a:extLst>
              </a:tr>
              <a:tr h="2254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Sub-</a:t>
                      </a:r>
                      <a:r>
                        <a:rPr lang="en-I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Category_ID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9656661"/>
                  </a:ext>
                </a:extLst>
              </a:tr>
              <a:tr h="2254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Name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97221299"/>
                  </a:ext>
                </a:extLst>
              </a:tr>
              <a:tr h="2254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94740621"/>
                  </a:ext>
                </a:extLst>
              </a:tr>
              <a:tr h="2254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938007"/>
                  </a:ext>
                </a:extLst>
              </a:tr>
              <a:tr h="2254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Discount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52116947"/>
                  </a:ext>
                </a:extLst>
              </a:tr>
              <a:tr h="2254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49107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E1839F2-3C1B-5802-615C-BAC7D18DF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221256"/>
              </p:ext>
            </p:extLst>
          </p:nvPr>
        </p:nvGraphicFramePr>
        <p:xfrm>
          <a:off x="838200" y="1825625"/>
          <a:ext cx="2158218" cy="138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218">
                  <a:extLst>
                    <a:ext uri="{9D8B030D-6E8A-4147-A177-3AD203B41FA5}">
                      <a16:colId xmlns:a16="http://schemas.microsoft.com/office/drawing/2014/main" val="2502393259"/>
                    </a:ext>
                  </a:extLst>
                </a:gridCol>
              </a:tblGrid>
              <a:tr h="48590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Product</a:t>
                      </a:r>
                    </a:p>
                  </a:txBody>
                  <a:tcPr marT="23461" marB="23461"/>
                </a:tc>
                <a:extLst>
                  <a:ext uri="{0D108BD9-81ED-4DB2-BD59-A6C34878D82A}">
                    <a16:rowId xmlns:a16="http://schemas.microsoft.com/office/drawing/2014/main" val="866562695"/>
                  </a:ext>
                </a:extLst>
              </a:tr>
              <a:tr h="2986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3498973"/>
                  </a:ext>
                </a:extLst>
              </a:tr>
              <a:tr h="2986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Name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669715"/>
                  </a:ext>
                </a:extLst>
              </a:tr>
              <a:tr h="2986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Price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10120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118254-07D8-4B58-4E8D-46816EB83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739209"/>
              </p:ext>
            </p:extLst>
          </p:nvPr>
        </p:nvGraphicFramePr>
        <p:xfrm>
          <a:off x="838200" y="3851372"/>
          <a:ext cx="2158218" cy="1083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218">
                  <a:extLst>
                    <a:ext uri="{9D8B030D-6E8A-4147-A177-3AD203B41FA5}">
                      <a16:colId xmlns:a16="http://schemas.microsoft.com/office/drawing/2014/main" val="1683200634"/>
                    </a:ext>
                  </a:extLst>
                </a:gridCol>
              </a:tblGrid>
              <a:tr h="48590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Sub category</a:t>
                      </a:r>
                    </a:p>
                  </a:txBody>
                  <a:tcPr marT="23461" marB="23461"/>
                </a:tc>
                <a:extLst>
                  <a:ext uri="{0D108BD9-81ED-4DB2-BD59-A6C34878D82A}">
                    <a16:rowId xmlns:a16="http://schemas.microsoft.com/office/drawing/2014/main" val="533080258"/>
                  </a:ext>
                </a:extLst>
              </a:tr>
              <a:tr h="2986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Subcategory 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9802998"/>
                  </a:ext>
                </a:extLst>
              </a:tr>
              <a:tr h="2986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Subcategory Name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20715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FE74FE9-0E69-99D6-798F-9D052B9C5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322456"/>
              </p:ext>
            </p:extLst>
          </p:nvPr>
        </p:nvGraphicFramePr>
        <p:xfrm>
          <a:off x="8918917" y="1533378"/>
          <a:ext cx="2039816" cy="918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16">
                  <a:extLst>
                    <a:ext uri="{9D8B030D-6E8A-4147-A177-3AD203B41FA5}">
                      <a16:colId xmlns:a16="http://schemas.microsoft.com/office/drawing/2014/main" val="3336491331"/>
                    </a:ext>
                  </a:extLst>
                </a:gridCol>
              </a:tblGrid>
              <a:tr h="23656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Customer</a:t>
                      </a:r>
                    </a:p>
                  </a:txBody>
                  <a:tcPr marT="23461" marB="23461"/>
                </a:tc>
                <a:extLst>
                  <a:ext uri="{0D108BD9-81ED-4DB2-BD59-A6C34878D82A}">
                    <a16:rowId xmlns:a16="http://schemas.microsoft.com/office/drawing/2014/main" val="3947736935"/>
                  </a:ext>
                </a:extLst>
              </a:tr>
              <a:tr h="2986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9339821"/>
                  </a:ext>
                </a:extLst>
              </a:tr>
              <a:tr h="2986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Name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804215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516E02-A30C-535B-0058-87E8A55A0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453665"/>
              </p:ext>
            </p:extLst>
          </p:nvPr>
        </p:nvGraphicFramePr>
        <p:xfrm>
          <a:off x="8989255" y="3243077"/>
          <a:ext cx="2039816" cy="918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16">
                  <a:extLst>
                    <a:ext uri="{9D8B030D-6E8A-4147-A177-3AD203B41FA5}">
                      <a16:colId xmlns:a16="http://schemas.microsoft.com/office/drawing/2014/main" val="3273196498"/>
                    </a:ext>
                  </a:extLst>
                </a:gridCol>
              </a:tblGrid>
              <a:tr h="23656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Region</a:t>
                      </a:r>
                    </a:p>
                  </a:txBody>
                  <a:tcPr marT="23461" marB="23461"/>
                </a:tc>
                <a:extLst>
                  <a:ext uri="{0D108BD9-81ED-4DB2-BD59-A6C34878D82A}">
                    <a16:rowId xmlns:a16="http://schemas.microsoft.com/office/drawing/2014/main" val="1972764641"/>
                  </a:ext>
                </a:extLst>
              </a:tr>
              <a:tr h="2986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 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2254655"/>
                  </a:ext>
                </a:extLst>
              </a:tr>
              <a:tr h="2986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 Name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9467018"/>
                  </a:ext>
                </a:extLst>
              </a:tr>
            </a:tbl>
          </a:graphicData>
        </a:graphic>
      </p:graphicFrame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60F7DDC-91E5-4750-6A15-4BB0497214E1}"/>
              </a:ext>
            </a:extLst>
          </p:cNvPr>
          <p:cNvCxnSpPr/>
          <p:nvPr/>
        </p:nvCxnSpPr>
        <p:spPr>
          <a:xfrm>
            <a:off x="2996418" y="2451892"/>
            <a:ext cx="1969476" cy="196536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BEE57C5-95FE-9D67-9F70-26C07F4C6D63}"/>
              </a:ext>
            </a:extLst>
          </p:cNvPr>
          <p:cNvCxnSpPr>
            <a:cxnSpLocks/>
          </p:cNvCxnSpPr>
          <p:nvPr/>
        </p:nvCxnSpPr>
        <p:spPr>
          <a:xfrm>
            <a:off x="2996418" y="4478745"/>
            <a:ext cx="1969476" cy="455799"/>
          </a:xfrm>
          <a:prstGeom prst="bentConnector3">
            <a:avLst>
              <a:gd name="adj1" fmla="val 28571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4E3EE80-5FD7-E3ED-36CF-CDAB68C735FD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6808763" y="1992634"/>
            <a:ext cx="2110154" cy="863105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7D843C7-AD12-848C-3EFE-F78A579CC953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6808763" y="3702334"/>
            <a:ext cx="2180492" cy="517972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20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UNMESH PANIGRAHY</dc:creator>
  <cp:lastModifiedBy>UNMESH PANIGRAHY</cp:lastModifiedBy>
  <cp:revision>1</cp:revision>
  <dcterms:created xsi:type="dcterms:W3CDTF">2024-08-28T17:09:41Z</dcterms:created>
  <dcterms:modified xsi:type="dcterms:W3CDTF">2024-08-28T17:10:08Z</dcterms:modified>
</cp:coreProperties>
</file>