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14844C5-0B03-414B-A3FD-C310771F52CF}" type="datetimeFigureOut">
              <a:rPr lang="en-IN" smtClean="0"/>
              <a:t>09-04-2021</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B5F840CA-D838-4FD3-B867-9370F899149D}" type="slidenum">
              <a:rPr lang="en-IN" smtClean="0"/>
              <a:t>‹#›</a:t>
            </a:fld>
            <a:endParaRPr lang="en-IN"/>
          </a:p>
        </p:txBody>
      </p:sp>
    </p:spTree>
    <p:extLst>
      <p:ext uri="{BB962C8B-B14F-4D97-AF65-F5344CB8AC3E}">
        <p14:creationId xmlns:p14="http://schemas.microsoft.com/office/powerpoint/2010/main" val="92713861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4844C5-0B03-414B-A3FD-C310771F52CF}" type="datetimeFigureOut">
              <a:rPr lang="en-IN" smtClean="0"/>
              <a:t>09-04-2021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F840CA-D838-4FD3-B867-9370F899149D}" type="slidenum">
              <a:rPr lang="en-IN" smtClean="0"/>
              <a:t>‹#›</a:t>
            </a:fld>
            <a:endParaRPr lang="en-IN"/>
          </a:p>
        </p:txBody>
      </p:sp>
    </p:spTree>
    <p:extLst>
      <p:ext uri="{BB962C8B-B14F-4D97-AF65-F5344CB8AC3E}">
        <p14:creationId xmlns:p14="http://schemas.microsoft.com/office/powerpoint/2010/main" val="1074548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4844C5-0B03-414B-A3FD-C310771F52CF}"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F840CA-D838-4FD3-B867-9370F899149D}" type="slidenum">
              <a:rPr lang="en-IN" smtClean="0"/>
              <a:t>‹#›</a:t>
            </a:fld>
            <a:endParaRPr lang="en-IN"/>
          </a:p>
        </p:txBody>
      </p:sp>
    </p:spTree>
    <p:extLst>
      <p:ext uri="{BB962C8B-B14F-4D97-AF65-F5344CB8AC3E}">
        <p14:creationId xmlns:p14="http://schemas.microsoft.com/office/powerpoint/2010/main" val="921090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4844C5-0B03-414B-A3FD-C310771F52CF}"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F840CA-D838-4FD3-B867-9370F899149D}" type="slidenum">
              <a:rPr lang="en-IN" smtClean="0"/>
              <a:t>‹#›</a:t>
            </a:fld>
            <a:endParaRPr lang="en-IN"/>
          </a:p>
        </p:txBody>
      </p:sp>
    </p:spTree>
    <p:extLst>
      <p:ext uri="{BB962C8B-B14F-4D97-AF65-F5344CB8AC3E}">
        <p14:creationId xmlns:p14="http://schemas.microsoft.com/office/powerpoint/2010/main" val="1916538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4844C5-0B03-414B-A3FD-C310771F52CF}"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F840CA-D838-4FD3-B867-9370F899149D}" type="slidenum">
              <a:rPr lang="en-IN" smtClean="0"/>
              <a:t>‹#›</a:t>
            </a:fld>
            <a:endParaRPr lang="en-IN"/>
          </a:p>
        </p:txBody>
      </p:sp>
    </p:spTree>
    <p:extLst>
      <p:ext uri="{BB962C8B-B14F-4D97-AF65-F5344CB8AC3E}">
        <p14:creationId xmlns:p14="http://schemas.microsoft.com/office/powerpoint/2010/main" val="1568219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4844C5-0B03-414B-A3FD-C310771F52CF}"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F840CA-D838-4FD3-B867-9370F899149D}" type="slidenum">
              <a:rPr lang="en-IN" smtClean="0"/>
              <a:t>‹#›</a:t>
            </a:fld>
            <a:endParaRPr lang="en-IN"/>
          </a:p>
        </p:txBody>
      </p:sp>
    </p:spTree>
    <p:extLst>
      <p:ext uri="{BB962C8B-B14F-4D97-AF65-F5344CB8AC3E}">
        <p14:creationId xmlns:p14="http://schemas.microsoft.com/office/powerpoint/2010/main" val="710618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4844C5-0B03-414B-A3FD-C310771F52CF}"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F840CA-D838-4FD3-B867-9370F899149D}" type="slidenum">
              <a:rPr lang="en-IN" smtClean="0"/>
              <a:t>‹#›</a:t>
            </a:fld>
            <a:endParaRPr lang="en-IN"/>
          </a:p>
        </p:txBody>
      </p:sp>
    </p:spTree>
    <p:extLst>
      <p:ext uri="{BB962C8B-B14F-4D97-AF65-F5344CB8AC3E}">
        <p14:creationId xmlns:p14="http://schemas.microsoft.com/office/powerpoint/2010/main" val="2282332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4844C5-0B03-414B-A3FD-C310771F52CF}"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F840CA-D838-4FD3-B867-9370F899149D}"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880958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4844C5-0B03-414B-A3FD-C310771F52CF}"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F840CA-D838-4FD3-B867-9370F899149D}" type="slidenum">
              <a:rPr lang="en-IN" smtClean="0"/>
              <a:t>‹#›</a:t>
            </a:fld>
            <a:endParaRPr lang="en-IN"/>
          </a:p>
        </p:txBody>
      </p:sp>
    </p:spTree>
    <p:extLst>
      <p:ext uri="{BB962C8B-B14F-4D97-AF65-F5344CB8AC3E}">
        <p14:creationId xmlns:p14="http://schemas.microsoft.com/office/powerpoint/2010/main" val="1607298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4844C5-0B03-414B-A3FD-C310771F52CF}"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F840CA-D838-4FD3-B867-9370F899149D}" type="slidenum">
              <a:rPr lang="en-IN" smtClean="0"/>
              <a:t>‹#›</a:t>
            </a:fld>
            <a:endParaRPr lang="en-IN"/>
          </a:p>
        </p:txBody>
      </p:sp>
    </p:spTree>
    <p:extLst>
      <p:ext uri="{BB962C8B-B14F-4D97-AF65-F5344CB8AC3E}">
        <p14:creationId xmlns:p14="http://schemas.microsoft.com/office/powerpoint/2010/main" val="662656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4844C5-0B03-414B-A3FD-C310771F52CF}"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F840CA-D838-4FD3-B867-9370F899149D}" type="slidenum">
              <a:rPr lang="en-IN" smtClean="0"/>
              <a:t>‹#›</a:t>
            </a:fld>
            <a:endParaRPr lang="en-IN"/>
          </a:p>
        </p:txBody>
      </p:sp>
    </p:spTree>
    <p:extLst>
      <p:ext uri="{BB962C8B-B14F-4D97-AF65-F5344CB8AC3E}">
        <p14:creationId xmlns:p14="http://schemas.microsoft.com/office/powerpoint/2010/main" val="209922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4844C5-0B03-414B-A3FD-C310771F52CF}" type="datetimeFigureOut">
              <a:rPr lang="en-IN" smtClean="0"/>
              <a:t>09-04-2021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F840CA-D838-4FD3-B867-9370F899149D}" type="slidenum">
              <a:rPr lang="en-IN" smtClean="0"/>
              <a:t>‹#›</a:t>
            </a:fld>
            <a:endParaRPr lang="en-IN"/>
          </a:p>
        </p:txBody>
      </p:sp>
    </p:spTree>
    <p:extLst>
      <p:ext uri="{BB962C8B-B14F-4D97-AF65-F5344CB8AC3E}">
        <p14:creationId xmlns:p14="http://schemas.microsoft.com/office/powerpoint/2010/main" val="142688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4844C5-0B03-414B-A3FD-C310771F52CF}" type="datetimeFigureOut">
              <a:rPr lang="en-IN" smtClean="0"/>
              <a:t>09-04-2021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F840CA-D838-4FD3-B867-9370F899149D}" type="slidenum">
              <a:rPr lang="en-IN" smtClean="0"/>
              <a:t>‹#›</a:t>
            </a:fld>
            <a:endParaRPr lang="en-IN"/>
          </a:p>
        </p:txBody>
      </p:sp>
    </p:spTree>
    <p:extLst>
      <p:ext uri="{BB962C8B-B14F-4D97-AF65-F5344CB8AC3E}">
        <p14:creationId xmlns:p14="http://schemas.microsoft.com/office/powerpoint/2010/main" val="1162420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4844C5-0B03-414B-A3FD-C310771F52CF}" type="datetimeFigureOut">
              <a:rPr lang="en-IN" smtClean="0"/>
              <a:t>09-04-2021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F840CA-D838-4FD3-B867-9370F899149D}" type="slidenum">
              <a:rPr lang="en-IN" smtClean="0"/>
              <a:t>‹#›</a:t>
            </a:fld>
            <a:endParaRPr lang="en-IN"/>
          </a:p>
        </p:txBody>
      </p:sp>
    </p:spTree>
    <p:extLst>
      <p:ext uri="{BB962C8B-B14F-4D97-AF65-F5344CB8AC3E}">
        <p14:creationId xmlns:p14="http://schemas.microsoft.com/office/powerpoint/2010/main" val="3642580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14844C5-0B03-414B-A3FD-C310771F52CF}" type="datetimeFigureOut">
              <a:rPr lang="en-IN" smtClean="0"/>
              <a:t>09-04-2021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F840CA-D838-4FD3-B867-9370F899149D}" type="slidenum">
              <a:rPr lang="en-IN" smtClean="0"/>
              <a:t>‹#›</a:t>
            </a:fld>
            <a:endParaRPr lang="en-IN"/>
          </a:p>
        </p:txBody>
      </p:sp>
    </p:spTree>
    <p:extLst>
      <p:ext uri="{BB962C8B-B14F-4D97-AF65-F5344CB8AC3E}">
        <p14:creationId xmlns:p14="http://schemas.microsoft.com/office/powerpoint/2010/main" val="2722341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4844C5-0B03-414B-A3FD-C310771F52CF}" type="datetimeFigureOut">
              <a:rPr lang="en-IN" smtClean="0"/>
              <a:t>09-04-2021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F840CA-D838-4FD3-B867-9370F899149D}" type="slidenum">
              <a:rPr lang="en-IN" smtClean="0"/>
              <a:t>‹#›</a:t>
            </a:fld>
            <a:endParaRPr lang="en-IN"/>
          </a:p>
        </p:txBody>
      </p:sp>
    </p:spTree>
    <p:extLst>
      <p:ext uri="{BB962C8B-B14F-4D97-AF65-F5344CB8AC3E}">
        <p14:creationId xmlns:p14="http://schemas.microsoft.com/office/powerpoint/2010/main" val="2615645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4844C5-0B03-414B-A3FD-C310771F52CF}" type="datetimeFigureOut">
              <a:rPr lang="en-IN" smtClean="0"/>
              <a:t>09-04-2021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F840CA-D838-4FD3-B867-9370F899149D}" type="slidenum">
              <a:rPr lang="en-IN" smtClean="0"/>
              <a:t>‹#›</a:t>
            </a:fld>
            <a:endParaRPr lang="en-IN"/>
          </a:p>
        </p:txBody>
      </p:sp>
    </p:spTree>
    <p:extLst>
      <p:ext uri="{BB962C8B-B14F-4D97-AF65-F5344CB8AC3E}">
        <p14:creationId xmlns:p14="http://schemas.microsoft.com/office/powerpoint/2010/main" val="390067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4844C5-0B03-414B-A3FD-C310771F52CF}" type="datetimeFigureOut">
              <a:rPr lang="en-IN" smtClean="0"/>
              <a:t>09-04-2021</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5F840CA-D838-4FD3-B867-9370F899149D}" type="slidenum">
              <a:rPr lang="en-IN" smtClean="0"/>
              <a:t>‹#›</a:t>
            </a:fld>
            <a:endParaRPr lang="en-IN"/>
          </a:p>
        </p:txBody>
      </p:sp>
    </p:spTree>
    <p:extLst>
      <p:ext uri="{BB962C8B-B14F-4D97-AF65-F5344CB8AC3E}">
        <p14:creationId xmlns:p14="http://schemas.microsoft.com/office/powerpoint/2010/main" val="921544777"/>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infoworld.com/article/3281046/what-is-cloud-native-the-modern-way-to-develop-softwar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E2BFD-91D2-4B95-99E6-FD46585F96D9}"/>
              </a:ext>
            </a:extLst>
          </p:cNvPr>
          <p:cNvSpPr>
            <a:spLocks noGrp="1"/>
          </p:cNvSpPr>
          <p:nvPr>
            <p:ph type="ctrTitle"/>
          </p:nvPr>
        </p:nvSpPr>
        <p:spPr/>
        <p:txBody>
          <a:bodyPr/>
          <a:lstStyle/>
          <a:p>
            <a:r>
              <a:rPr lang="en-US" dirty="0"/>
              <a:t>OWNCLOUD Setup presentation by dynamic dudes</a:t>
            </a:r>
            <a:endParaRPr lang="en-IN" dirty="0"/>
          </a:p>
        </p:txBody>
      </p:sp>
      <p:sp>
        <p:nvSpPr>
          <p:cNvPr id="3" name="Subtitle 2">
            <a:extLst>
              <a:ext uri="{FF2B5EF4-FFF2-40B4-BE49-F238E27FC236}">
                <a16:creationId xmlns:a16="http://schemas.microsoft.com/office/drawing/2014/main" id="{915D6730-8A38-4979-B750-C74ABA9C092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4455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DD26-7EF4-492A-BA15-F8B6716D13A3}"/>
              </a:ext>
            </a:extLst>
          </p:cNvPr>
          <p:cNvSpPr>
            <a:spLocks noGrp="1"/>
          </p:cNvSpPr>
          <p:nvPr>
            <p:ph type="title"/>
          </p:nvPr>
        </p:nvSpPr>
        <p:spPr/>
        <p:txBody>
          <a:bodyPr/>
          <a:lstStyle/>
          <a:p>
            <a:r>
              <a:rPr lang="en-US"/>
              <a:t>Video </a:t>
            </a:r>
            <a:r>
              <a:rPr lang="en-US" dirty="0" err="1"/>
              <a:t>demonstartion</a:t>
            </a:r>
            <a:r>
              <a:rPr lang="en-US" dirty="0"/>
              <a:t> link</a:t>
            </a:r>
            <a:endParaRPr lang="en-IN" dirty="0"/>
          </a:p>
        </p:txBody>
      </p:sp>
      <p:sp>
        <p:nvSpPr>
          <p:cNvPr id="3" name="Content Placeholder 2">
            <a:extLst>
              <a:ext uri="{FF2B5EF4-FFF2-40B4-BE49-F238E27FC236}">
                <a16:creationId xmlns:a16="http://schemas.microsoft.com/office/drawing/2014/main" id="{A8787507-A908-4325-8475-2A18E4BDF763}"/>
              </a:ext>
            </a:extLst>
          </p:cNvPr>
          <p:cNvSpPr>
            <a:spLocks noGrp="1"/>
          </p:cNvSpPr>
          <p:nvPr>
            <p:ph idx="1"/>
          </p:nvPr>
        </p:nvSpPr>
        <p:spPr/>
        <p:txBody>
          <a:bodyPr/>
          <a:lstStyle/>
          <a:p>
            <a:r>
              <a:rPr lang="en-IN" dirty="0"/>
              <a:t>https://drive.google.com/file/d/1_JW23ufYx0fFB01YDPd2wxZfAp9QDBAr/view?usp=sharing</a:t>
            </a:r>
          </a:p>
        </p:txBody>
      </p:sp>
    </p:spTree>
    <p:extLst>
      <p:ext uri="{BB962C8B-B14F-4D97-AF65-F5344CB8AC3E}">
        <p14:creationId xmlns:p14="http://schemas.microsoft.com/office/powerpoint/2010/main" val="665526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BE89B-89FE-4A12-82DA-89C2C4143C8B}"/>
              </a:ext>
            </a:extLst>
          </p:cNvPr>
          <p:cNvSpPr>
            <a:spLocks noGrp="1"/>
          </p:cNvSpPr>
          <p:nvPr>
            <p:ph type="title"/>
          </p:nvPr>
        </p:nvSpPr>
        <p:spPr>
          <a:xfrm>
            <a:off x="685800" y="511945"/>
            <a:ext cx="10131425" cy="1456267"/>
          </a:xfrm>
        </p:spPr>
        <p:txBody>
          <a:bodyPr/>
          <a:lstStyle/>
          <a:p>
            <a:r>
              <a:rPr lang="en-US" dirty="0"/>
              <a:t>Description of project </a:t>
            </a:r>
            <a:endParaRPr lang="en-IN" dirty="0"/>
          </a:p>
        </p:txBody>
      </p:sp>
      <p:sp>
        <p:nvSpPr>
          <p:cNvPr id="3" name="Content Placeholder 2">
            <a:extLst>
              <a:ext uri="{FF2B5EF4-FFF2-40B4-BE49-F238E27FC236}">
                <a16:creationId xmlns:a16="http://schemas.microsoft.com/office/drawing/2014/main" id="{EEF6FB3E-8AC2-4DBC-A16C-1AF11437FFDE}"/>
              </a:ext>
            </a:extLst>
          </p:cNvPr>
          <p:cNvSpPr>
            <a:spLocks noGrp="1"/>
          </p:cNvSpPr>
          <p:nvPr>
            <p:ph idx="1"/>
          </p:nvPr>
        </p:nvSpPr>
        <p:spPr>
          <a:xfrm>
            <a:off x="685801" y="2142067"/>
            <a:ext cx="10131425" cy="4303121"/>
          </a:xfrm>
        </p:spPr>
        <p:txBody>
          <a:bodyPr>
            <a:normAutofit/>
          </a:bodyPr>
          <a:lstStyle/>
          <a:p>
            <a:r>
              <a:rPr lang="en-US" dirty="0"/>
              <a:t>We create a web app where anyone can store and fetch their data which is connected locally with us just like LAN connectivity. We can use this product to store our confidential papers which we don't want to store in public storage. Through this, we create something like our personal drive which can only accessible by our LAN users. It's not only beneficial for the education field but nearly every field can use this type of product in our local environment. Like medical field can use this to store our patient's data and because it's locally available so we fetch the data very rapidly as compared to the internet.</a:t>
            </a:r>
          </a:p>
          <a:p>
            <a:r>
              <a:rPr lang="en-US" dirty="0"/>
              <a:t>We use docker to create this kind of setup as because we are in the agile world. we need to deploy as soon as possible. With the use of docker we can deploy our setup in just some seconds. </a:t>
            </a:r>
          </a:p>
          <a:p>
            <a:r>
              <a:rPr lang="en-US" dirty="0"/>
              <a:t># Pre-requisite for setup this in our own local setup</a:t>
            </a:r>
          </a:p>
          <a:p>
            <a:r>
              <a:rPr lang="en-US" dirty="0"/>
              <a:t> 1. We need a docker installed</a:t>
            </a:r>
          </a:p>
          <a:p>
            <a:r>
              <a:rPr lang="en-US" dirty="0"/>
              <a:t> 2. We need docker-compose software installed </a:t>
            </a:r>
            <a:endParaRPr lang="en-IN" dirty="0"/>
          </a:p>
        </p:txBody>
      </p:sp>
    </p:spTree>
    <p:extLst>
      <p:ext uri="{BB962C8B-B14F-4D97-AF65-F5344CB8AC3E}">
        <p14:creationId xmlns:p14="http://schemas.microsoft.com/office/powerpoint/2010/main" val="1820553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5D73A-477C-4F32-920F-C382FCA1E020}"/>
              </a:ext>
            </a:extLst>
          </p:cNvPr>
          <p:cNvSpPr>
            <a:spLocks noGrp="1"/>
          </p:cNvSpPr>
          <p:nvPr>
            <p:ph type="title"/>
          </p:nvPr>
        </p:nvSpPr>
        <p:spPr/>
        <p:txBody>
          <a:bodyPr/>
          <a:lstStyle/>
          <a:p>
            <a:r>
              <a:rPr lang="en-US" dirty="0"/>
              <a:t>What is docker</a:t>
            </a:r>
            <a:endParaRPr lang="en-IN" dirty="0"/>
          </a:p>
        </p:txBody>
      </p:sp>
      <p:sp>
        <p:nvSpPr>
          <p:cNvPr id="3" name="Content Placeholder 2">
            <a:extLst>
              <a:ext uri="{FF2B5EF4-FFF2-40B4-BE49-F238E27FC236}">
                <a16:creationId xmlns:a16="http://schemas.microsoft.com/office/drawing/2014/main" id="{9C8F65B7-9647-44B7-B687-E1AD96FF1032}"/>
              </a:ext>
            </a:extLst>
          </p:cNvPr>
          <p:cNvSpPr>
            <a:spLocks noGrp="1"/>
          </p:cNvSpPr>
          <p:nvPr>
            <p:ph idx="1"/>
          </p:nvPr>
        </p:nvSpPr>
        <p:spPr>
          <a:xfrm>
            <a:off x="614780" y="1990943"/>
            <a:ext cx="6043472" cy="4257457"/>
          </a:xfrm>
        </p:spPr>
        <p:txBody>
          <a:bodyPr>
            <a:normAutofit/>
          </a:bodyPr>
          <a:lstStyle/>
          <a:p>
            <a:pPr marL="0" indent="0">
              <a:buNone/>
            </a:pPr>
            <a:r>
              <a:rPr lang="en-US" b="0" i="0" dirty="0">
                <a:effectLst/>
                <a:latin typeface="museo-sans"/>
              </a:rPr>
              <a:t>Docker is a software platform for building applications based on </a:t>
            </a:r>
            <a:r>
              <a:rPr lang="en-US" b="0" i="1" dirty="0">
                <a:effectLst/>
                <a:latin typeface="museo-sans"/>
              </a:rPr>
              <a:t>containers </a:t>
            </a:r>
            <a:r>
              <a:rPr lang="en-US" b="0" i="0" dirty="0">
                <a:effectLst/>
                <a:latin typeface="museo-sans"/>
              </a:rPr>
              <a:t>— small and lightweight execution environments that make shared use of the operating system kernel but otherwise run in isolation from one another. While containers as a concept have been around for some time, Docker, an open source project launched in 2013, helped popularize the technology, and has helped drive the trend towards </a:t>
            </a:r>
            <a:r>
              <a:rPr lang="en-US" b="0" i="1" dirty="0">
                <a:effectLst/>
                <a:latin typeface="museo-sans"/>
              </a:rPr>
              <a:t>containerization </a:t>
            </a:r>
            <a:r>
              <a:rPr lang="en-US" b="0" i="0" dirty="0">
                <a:effectLst/>
                <a:latin typeface="museo-sans"/>
              </a:rPr>
              <a:t>and </a:t>
            </a:r>
            <a:r>
              <a:rPr lang="en-US" b="0" i="1" dirty="0">
                <a:effectLst/>
                <a:latin typeface="museo-sans"/>
              </a:rPr>
              <a:t>microservices</a:t>
            </a:r>
            <a:r>
              <a:rPr lang="en-US" b="0" i="0" dirty="0">
                <a:effectLst/>
                <a:latin typeface="museo-sans"/>
              </a:rPr>
              <a:t> in software development that has come to be known as </a:t>
            </a:r>
            <a:r>
              <a:rPr lang="en-US" b="0" i="0" u="none" strike="noStrike" dirty="0">
                <a:effectLst/>
                <a:latin typeface="museo-sans"/>
                <a:hlinkClick r:id="rId2">
                  <a:extLst>
                    <a:ext uri="{A12FA001-AC4F-418D-AE19-62706E023703}">
                      <ahyp:hlinkClr xmlns:ahyp="http://schemas.microsoft.com/office/drawing/2018/hyperlinkcolor" val="tx"/>
                    </a:ext>
                  </a:extLst>
                </a:hlinkClick>
              </a:rPr>
              <a:t>cloud-native development</a:t>
            </a:r>
            <a:r>
              <a:rPr lang="en-US" b="0" i="0" dirty="0">
                <a:effectLst/>
                <a:latin typeface="museo-sans"/>
              </a:rPr>
              <a:t>.</a:t>
            </a:r>
          </a:p>
          <a:p>
            <a:pPr marL="0" indent="0">
              <a:buNone/>
            </a:pPr>
            <a:endParaRPr lang="en-US" dirty="0">
              <a:latin typeface="museo-sans"/>
            </a:endParaRPr>
          </a:p>
          <a:p>
            <a:pPr marL="0" indent="0">
              <a:buNone/>
            </a:pPr>
            <a:endParaRPr lang="en-IN" dirty="0"/>
          </a:p>
        </p:txBody>
      </p:sp>
      <p:pic>
        <p:nvPicPr>
          <p:cNvPr id="5" name="Picture 4">
            <a:extLst>
              <a:ext uri="{FF2B5EF4-FFF2-40B4-BE49-F238E27FC236}">
                <a16:creationId xmlns:a16="http://schemas.microsoft.com/office/drawing/2014/main" id="{2264E709-214B-4904-9FA3-55527813D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3705" y="2292935"/>
            <a:ext cx="4184101" cy="3462344"/>
          </a:xfrm>
          <a:prstGeom prst="rect">
            <a:avLst/>
          </a:prstGeom>
        </p:spPr>
      </p:pic>
    </p:spTree>
    <p:extLst>
      <p:ext uri="{BB962C8B-B14F-4D97-AF65-F5344CB8AC3E}">
        <p14:creationId xmlns:p14="http://schemas.microsoft.com/office/powerpoint/2010/main" val="2613650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1D73-7E85-438C-AEB8-4B083DA7E6A2}"/>
              </a:ext>
            </a:extLst>
          </p:cNvPr>
          <p:cNvSpPr>
            <a:spLocks noGrp="1"/>
          </p:cNvSpPr>
          <p:nvPr>
            <p:ph type="title"/>
          </p:nvPr>
        </p:nvSpPr>
        <p:spPr/>
        <p:txBody>
          <a:bodyPr/>
          <a:lstStyle/>
          <a:p>
            <a:r>
              <a:rPr lang="en-US" dirty="0"/>
              <a:t>What is docker compose</a:t>
            </a:r>
            <a:endParaRPr lang="en-IN" dirty="0"/>
          </a:p>
        </p:txBody>
      </p:sp>
      <p:sp>
        <p:nvSpPr>
          <p:cNvPr id="3" name="Content Placeholder 2">
            <a:extLst>
              <a:ext uri="{FF2B5EF4-FFF2-40B4-BE49-F238E27FC236}">
                <a16:creationId xmlns:a16="http://schemas.microsoft.com/office/drawing/2014/main" id="{6839280D-D79C-43DE-99F5-62B7A79E155B}"/>
              </a:ext>
            </a:extLst>
          </p:cNvPr>
          <p:cNvSpPr>
            <a:spLocks noGrp="1"/>
          </p:cNvSpPr>
          <p:nvPr>
            <p:ph idx="1"/>
          </p:nvPr>
        </p:nvSpPr>
        <p:spPr>
          <a:xfrm>
            <a:off x="845599" y="2967567"/>
            <a:ext cx="10131425" cy="3649133"/>
          </a:xfrm>
        </p:spPr>
        <p:txBody>
          <a:bodyPr/>
          <a:lstStyle/>
          <a:p>
            <a:r>
              <a:rPr lang="en-US" dirty="0"/>
              <a:t>Docker Compose is a tool for running multi-container applications on Docker defined using the Compose file format. A Compose file is used to define how the one or more containers that make up your application are configured. Once you have a Compose file, you can create and start your application with a single command: docker-compose up.</a:t>
            </a:r>
            <a:endParaRPr lang="en-IN" dirty="0"/>
          </a:p>
        </p:txBody>
      </p:sp>
      <p:pic>
        <p:nvPicPr>
          <p:cNvPr id="6" name="Picture 5">
            <a:extLst>
              <a:ext uri="{FF2B5EF4-FFF2-40B4-BE49-F238E27FC236}">
                <a16:creationId xmlns:a16="http://schemas.microsoft.com/office/drawing/2014/main" id="{397570A7-102E-40A3-B00D-62B7DE969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140" y="1579542"/>
            <a:ext cx="2301092" cy="2519695"/>
          </a:xfrm>
          <a:prstGeom prst="rect">
            <a:avLst/>
          </a:prstGeom>
        </p:spPr>
      </p:pic>
    </p:spTree>
    <p:extLst>
      <p:ext uri="{BB962C8B-B14F-4D97-AF65-F5344CB8AC3E}">
        <p14:creationId xmlns:p14="http://schemas.microsoft.com/office/powerpoint/2010/main" val="1905923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9DB81-E991-4A3F-B9C4-68D9CAB31CA1}"/>
              </a:ext>
            </a:extLst>
          </p:cNvPr>
          <p:cNvSpPr>
            <a:spLocks noGrp="1"/>
          </p:cNvSpPr>
          <p:nvPr>
            <p:ph type="title"/>
          </p:nvPr>
        </p:nvSpPr>
        <p:spPr>
          <a:xfrm>
            <a:off x="659168" y="303531"/>
            <a:ext cx="10131425" cy="1456267"/>
          </a:xfrm>
        </p:spPr>
        <p:txBody>
          <a:bodyPr>
            <a:normAutofit fontScale="90000"/>
          </a:bodyPr>
          <a:lstStyle/>
          <a:p>
            <a:r>
              <a:rPr lang="en-US" dirty="0"/>
              <a:t>Working of project</a:t>
            </a:r>
            <a:br>
              <a:rPr lang="en-US" dirty="0"/>
            </a:br>
            <a:br>
              <a:rPr lang="en-US" dirty="0"/>
            </a:br>
            <a:r>
              <a:rPr lang="en-US" dirty="0"/>
              <a:t>Creating docker compose file</a:t>
            </a:r>
            <a:br>
              <a:rPr lang="en-US" dirty="0"/>
            </a:br>
            <a:endParaRPr lang="en-IN" dirty="0"/>
          </a:p>
        </p:txBody>
      </p:sp>
      <p:pic>
        <p:nvPicPr>
          <p:cNvPr id="5" name="Content Placeholder 4">
            <a:extLst>
              <a:ext uri="{FF2B5EF4-FFF2-40B4-BE49-F238E27FC236}">
                <a16:creationId xmlns:a16="http://schemas.microsoft.com/office/drawing/2014/main" id="{2DDFA6D5-8D84-42F6-AA19-D1FA987438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1962" y="1759798"/>
            <a:ext cx="7394170" cy="4814460"/>
          </a:xfrm>
        </p:spPr>
      </p:pic>
    </p:spTree>
    <p:extLst>
      <p:ext uri="{BB962C8B-B14F-4D97-AF65-F5344CB8AC3E}">
        <p14:creationId xmlns:p14="http://schemas.microsoft.com/office/powerpoint/2010/main" val="2383846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A546-87AB-4EDA-B997-4C5A06365763}"/>
              </a:ext>
            </a:extLst>
          </p:cNvPr>
          <p:cNvSpPr>
            <a:spLocks noGrp="1"/>
          </p:cNvSpPr>
          <p:nvPr>
            <p:ph type="title"/>
          </p:nvPr>
        </p:nvSpPr>
        <p:spPr>
          <a:xfrm>
            <a:off x="526003" y="0"/>
            <a:ext cx="10131425" cy="1456267"/>
          </a:xfrm>
        </p:spPr>
        <p:txBody>
          <a:bodyPr/>
          <a:lstStyle/>
          <a:p>
            <a:r>
              <a:rPr lang="en-US" dirty="0"/>
              <a:t>Running docker compose file</a:t>
            </a:r>
            <a:endParaRPr lang="en-IN" dirty="0"/>
          </a:p>
        </p:txBody>
      </p:sp>
      <p:pic>
        <p:nvPicPr>
          <p:cNvPr id="5" name="Content Placeholder 4">
            <a:extLst>
              <a:ext uri="{FF2B5EF4-FFF2-40B4-BE49-F238E27FC236}">
                <a16:creationId xmlns:a16="http://schemas.microsoft.com/office/drawing/2014/main" id="{080DB5EE-28B6-43AB-A496-08F30DAD8B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3090" y="1759799"/>
            <a:ext cx="8803569" cy="4766360"/>
          </a:xfrm>
        </p:spPr>
      </p:pic>
    </p:spTree>
    <p:extLst>
      <p:ext uri="{BB962C8B-B14F-4D97-AF65-F5344CB8AC3E}">
        <p14:creationId xmlns:p14="http://schemas.microsoft.com/office/powerpoint/2010/main" val="3103149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A957E-3536-4AC6-99DF-BCD0D8D9887C}"/>
              </a:ext>
            </a:extLst>
          </p:cNvPr>
          <p:cNvSpPr>
            <a:spLocks noGrp="1"/>
          </p:cNvSpPr>
          <p:nvPr>
            <p:ph type="title"/>
          </p:nvPr>
        </p:nvSpPr>
        <p:spPr>
          <a:xfrm>
            <a:off x="650290" y="147901"/>
            <a:ext cx="10131425" cy="1456267"/>
          </a:xfrm>
        </p:spPr>
        <p:txBody>
          <a:bodyPr/>
          <a:lstStyle/>
          <a:p>
            <a:r>
              <a:rPr lang="en-US" dirty="0"/>
              <a:t>Docker containers runs successfully</a:t>
            </a:r>
            <a:endParaRPr lang="en-IN" dirty="0"/>
          </a:p>
        </p:txBody>
      </p:sp>
      <p:pic>
        <p:nvPicPr>
          <p:cNvPr id="5" name="Content Placeholder 4">
            <a:extLst>
              <a:ext uri="{FF2B5EF4-FFF2-40B4-BE49-F238E27FC236}">
                <a16:creationId xmlns:a16="http://schemas.microsoft.com/office/drawing/2014/main" id="{264DDAB1-7320-48BF-944D-EF92A2E604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3090" y="1604168"/>
            <a:ext cx="7134567" cy="5337537"/>
          </a:xfrm>
        </p:spPr>
      </p:pic>
    </p:spTree>
    <p:extLst>
      <p:ext uri="{BB962C8B-B14F-4D97-AF65-F5344CB8AC3E}">
        <p14:creationId xmlns:p14="http://schemas.microsoft.com/office/powerpoint/2010/main" val="2396222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9AF13-8AE8-42E4-8BA9-258D00757899}"/>
              </a:ext>
            </a:extLst>
          </p:cNvPr>
          <p:cNvSpPr>
            <a:spLocks noGrp="1"/>
          </p:cNvSpPr>
          <p:nvPr>
            <p:ph type="title"/>
          </p:nvPr>
        </p:nvSpPr>
        <p:spPr>
          <a:xfrm>
            <a:off x="614780" y="147902"/>
            <a:ext cx="10131425" cy="1456267"/>
          </a:xfrm>
        </p:spPr>
        <p:txBody>
          <a:bodyPr/>
          <a:lstStyle/>
          <a:p>
            <a:r>
              <a:rPr lang="en-US" dirty="0"/>
              <a:t>Accessing </a:t>
            </a:r>
            <a:r>
              <a:rPr lang="en-US" dirty="0" err="1"/>
              <a:t>owncloud</a:t>
            </a:r>
            <a:r>
              <a:rPr lang="en-US" dirty="0"/>
              <a:t> in browser</a:t>
            </a:r>
            <a:endParaRPr lang="en-IN" dirty="0"/>
          </a:p>
        </p:txBody>
      </p:sp>
      <p:pic>
        <p:nvPicPr>
          <p:cNvPr id="5" name="Content Placeholder 4">
            <a:extLst>
              <a:ext uri="{FF2B5EF4-FFF2-40B4-BE49-F238E27FC236}">
                <a16:creationId xmlns:a16="http://schemas.microsoft.com/office/drawing/2014/main" id="{E4F2C199-414C-4F82-9969-B150AE7737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9389" y="1630802"/>
            <a:ext cx="8124914" cy="5035022"/>
          </a:xfrm>
        </p:spPr>
      </p:pic>
    </p:spTree>
    <p:extLst>
      <p:ext uri="{BB962C8B-B14F-4D97-AF65-F5344CB8AC3E}">
        <p14:creationId xmlns:p14="http://schemas.microsoft.com/office/powerpoint/2010/main" val="465950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237B0-1ACF-43ED-BAA3-27045D3A86B7}"/>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C41F5924-C5C0-4386-8EBD-E7485797B4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7317" y="347112"/>
            <a:ext cx="7888120" cy="5901288"/>
          </a:xfrm>
        </p:spPr>
      </p:pic>
    </p:spTree>
    <p:extLst>
      <p:ext uri="{BB962C8B-B14F-4D97-AF65-F5344CB8AC3E}">
        <p14:creationId xmlns:p14="http://schemas.microsoft.com/office/powerpoint/2010/main" val="2156169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21</TotalTime>
  <Words>391</Words>
  <Application>Microsoft Office PowerPoint</Application>
  <PresentationFormat>Widescreen</PresentationFormat>
  <Paragraphs>17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museo-sans</vt:lpstr>
      <vt:lpstr>Celestial</vt:lpstr>
      <vt:lpstr>OWNCLOUD Setup presentation by dynamic dudes</vt:lpstr>
      <vt:lpstr>Description of project </vt:lpstr>
      <vt:lpstr>What is docker</vt:lpstr>
      <vt:lpstr>What is docker compose</vt:lpstr>
      <vt:lpstr>Working of project  Creating docker compose file </vt:lpstr>
      <vt:lpstr>Running docker compose file</vt:lpstr>
      <vt:lpstr>Docker containers runs successfully</vt:lpstr>
      <vt:lpstr>Accessing owncloud in browser</vt:lpstr>
      <vt:lpstr>PowerPoint Presentation</vt:lpstr>
      <vt:lpstr>Video demonstartion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OWNCLOUD Setup presentation by dynamic dudes</dc:title>
  <dc:creator>09714803119</dc:creator>
  <cp:lastModifiedBy>09714803119</cp:lastModifiedBy>
  <cp:revision>3</cp:revision>
  <dcterms:created xsi:type="dcterms:W3CDTF">2021-04-09T09:31:40Z</dcterms:created>
  <dcterms:modified xsi:type="dcterms:W3CDTF">2021-04-09T09:53:38Z</dcterms:modified>
</cp:coreProperties>
</file>