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ik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971790" y="4838065"/>
            <a:ext cx="21844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IN" altLang="en-US" sz="2800">
                <a:solidFill>
                  <a:schemeClr val="bg1"/>
                </a:solidFill>
                <a:latin typeface="Microsoft JhengHei Light" panose="020B0304030504040204" charset="-120"/>
                <a:ea typeface="Microsoft JhengHei Light" panose="020B0304030504040204" charset="-120"/>
                <a:cs typeface="Times New Roman" panose="02020603050405020304" charset="0"/>
              </a:rPr>
              <a:t>Team Leo</a:t>
            </a:r>
            <a:endParaRPr lang="en-IN" altLang="en-US" sz="2800">
              <a:solidFill>
                <a:schemeClr val="bg1"/>
              </a:solidFill>
              <a:latin typeface="Microsoft JhengHei Light" panose="020B0304030504040204" charset="-120"/>
              <a:ea typeface="Microsoft JhengHei Light" panose="020B0304030504040204" charset="-12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WhatsApp Image 2021-04-08 at 14.01.0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635"/>
            <a:ext cx="1219263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WhatsApp Image 2021-04-08 at 13.56.5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0"/>
            <a:ext cx="1219136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WhatsApp Image 2021-04-08 at 13.36.4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635"/>
            <a:ext cx="1219263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WhatsApp Image 2021-04-08 at 13.36.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-635"/>
            <a:ext cx="1219263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WhatsApp Image 2021-04-08 at 13.31.4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-635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WhatsApp Image 2021-04-08 at 13.35.3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635"/>
            <a:ext cx="1219263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WhatsApp Image 2021-04-08 at 13.46.1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635"/>
            <a:ext cx="1219263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WhatsApp Image 2021-04-08 at 13.45.3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635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IMG_20210408_13523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635"/>
            <a:ext cx="1219263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IMG_20210408_13555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635"/>
            <a:ext cx="12192000" cy="68567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Presentation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Cambria Math</vt:lpstr>
      <vt:lpstr>Times New Roman</vt:lpstr>
      <vt:lpstr>Malgun Gothic Semilight</vt:lpstr>
      <vt:lpstr>Algerian</vt:lpstr>
      <vt:lpstr>Yu Gothic UI Semibold</vt:lpstr>
      <vt:lpstr>Malgun Gothic</vt:lpstr>
      <vt:lpstr>Microsoft JhengHei</vt:lpstr>
      <vt:lpstr>Microsoft JhengHei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sai_krishna</cp:lastModifiedBy>
  <cp:revision>3</cp:revision>
  <dcterms:created xsi:type="dcterms:W3CDTF">2021-04-08T08:29:03Z</dcterms:created>
  <dcterms:modified xsi:type="dcterms:W3CDTF">2021-04-08T08:34:14Z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