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34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8,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33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6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8,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2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E21FB-8F77-4AC6-B922-273C2BE65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519792"/>
            <a:ext cx="10160000" cy="884518"/>
          </a:xfrm>
        </p:spPr>
        <p:txBody>
          <a:bodyPr anchor="t">
            <a:normAutofit/>
          </a:bodyPr>
          <a:lstStyle/>
          <a:p>
            <a:r>
              <a:rPr lang="en-US" sz="4800" dirty="0"/>
              <a:t>Healthtech</a:t>
            </a:r>
            <a:endParaRPr lang="en-IN" sz="4800" dirty="0"/>
          </a:p>
        </p:txBody>
      </p:sp>
      <p:pic>
        <p:nvPicPr>
          <p:cNvPr id="4" name="Picture 3" descr="Hands catching rainbow light">
            <a:extLst>
              <a:ext uri="{FF2B5EF4-FFF2-40B4-BE49-F238E27FC236}">
                <a16:creationId xmlns:a16="http://schemas.microsoft.com/office/drawing/2014/main" id="{51D3A456-61D7-4A50-94C4-BB7063B97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7" b="25129"/>
          <a:stretch/>
        </p:blipFill>
        <p:spPr>
          <a:xfrm>
            <a:off x="20" y="-26623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81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130D-02DE-4346-89A3-EC20B8A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description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4932-64C5-4287-9087-764803F3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34827"/>
            <a:ext cx="9810604" cy="3790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12529"/>
                </a:solidFill>
              </a:rPr>
              <a:t>A health technology is the application of organized knowledge and skills in the form of devices, medicines, vaccines, procedures and systems developed to solve a health problem and improve quality of lives.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12529"/>
                </a:solidFill>
              </a:rPr>
              <a:t>Healthcare technology, commonly referred to as “</a:t>
            </a:r>
            <a:r>
              <a:rPr lang="en-US" sz="2800" dirty="0" err="1">
                <a:solidFill>
                  <a:srgbClr val="212529"/>
                </a:solidFill>
              </a:rPr>
              <a:t>healthtech</a:t>
            </a:r>
            <a:r>
              <a:rPr lang="en-US" sz="2800" dirty="0">
                <a:solidFill>
                  <a:srgbClr val="212529"/>
                </a:solidFill>
              </a:rPr>
              <a:t>,” refers to the use of technologies developed for the purpose of improving any and all aspects of the healthcare system. From telehealth to robotic-assisted surgery, our guide will walk you through what it is and how it's being used. </a:t>
            </a:r>
          </a:p>
        </p:txBody>
      </p:sp>
    </p:spTree>
    <p:extLst>
      <p:ext uri="{BB962C8B-B14F-4D97-AF65-F5344CB8AC3E}">
        <p14:creationId xmlns:p14="http://schemas.microsoft.com/office/powerpoint/2010/main" val="22584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477-E7DE-4BBB-BD14-FA22F6CD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Idea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B7ED-F301-4F39-8541-38EFD728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create a technology which help patients to connect to medical sector easily.</a:t>
            </a:r>
          </a:p>
          <a:p>
            <a:r>
              <a:rPr lang="en-US" sz="2800" dirty="0"/>
              <a:t>To enable a patient centered information exchange system.</a:t>
            </a:r>
          </a:p>
          <a:p>
            <a:r>
              <a:rPr lang="en-US" sz="2800" dirty="0"/>
              <a:t>To create a technology with help of software application for patients personal medical assistant.</a:t>
            </a:r>
          </a:p>
          <a:p>
            <a:r>
              <a:rPr lang="en-IN" sz="2800" dirty="0"/>
              <a:t>To create a software which help patients and medical members to interact effectively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7774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E801-29A6-4F62-8116-277C4F10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 stack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D4EA-62D5-4733-9339-C51224B5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 </a:t>
            </a:r>
          </a:p>
          <a:p>
            <a:r>
              <a:rPr lang="en-US" sz="2800" dirty="0"/>
              <a:t>Python</a:t>
            </a:r>
          </a:p>
          <a:p>
            <a:r>
              <a:rPr lang="en-US" sz="2800" dirty="0"/>
              <a:t>Android studio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/>
              <a:t>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5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161B-4C19-4D95-A292-A6EF8415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Idea outcome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F4E4-A530-4E43-B0C6-8B98B27E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4637320"/>
          </a:xfrm>
        </p:spPr>
        <p:txBody>
          <a:bodyPr>
            <a:normAutofit/>
          </a:bodyPr>
          <a:lstStyle/>
          <a:p>
            <a:r>
              <a:rPr lang="en-US" sz="2800" dirty="0"/>
              <a:t>Website for patients and medical experts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800" dirty="0"/>
              <a:t>for communication of patients and medical experts we create an interactive website</a:t>
            </a:r>
          </a:p>
          <a:p>
            <a:pPr marL="0" indent="0">
              <a:buNone/>
            </a:pPr>
            <a:r>
              <a:rPr lang="en-US" sz="1800" dirty="0"/>
              <a:t>    which include login section, information section, appointment booking section and</a:t>
            </a:r>
          </a:p>
          <a:p>
            <a:pPr marL="0" indent="0">
              <a:buNone/>
            </a:pPr>
            <a:r>
              <a:rPr lang="en-US" sz="1800" dirty="0"/>
              <a:t>    many more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800" dirty="0"/>
              <a:t>Application for patients and medical experts</a:t>
            </a:r>
          </a:p>
          <a:p>
            <a:pPr marL="0" indent="0">
              <a:buNone/>
            </a:pPr>
            <a:r>
              <a:rPr lang="en-US" sz="1900" dirty="0"/>
              <a:t>    for communication of patients and medical experts we create an interactive application</a:t>
            </a:r>
          </a:p>
          <a:p>
            <a:pPr marL="0" indent="0">
              <a:buNone/>
            </a:pPr>
            <a:r>
              <a:rPr lang="en-US" sz="1900" dirty="0"/>
              <a:t>    which include login section, information section, appointment booking section and</a:t>
            </a:r>
          </a:p>
          <a:p>
            <a:pPr marL="0" indent="0">
              <a:buNone/>
            </a:pPr>
            <a:r>
              <a:rPr lang="en-US" sz="1900" dirty="0"/>
              <a:t>    many more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8327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D58417"/>
      </a:accent1>
      <a:accent2>
        <a:srgbClr val="E74729"/>
      </a:accent2>
      <a:accent3>
        <a:srgbClr val="A9A71E"/>
      </a:accent3>
      <a:accent4>
        <a:srgbClr val="16B0CA"/>
      </a:accent4>
      <a:accent5>
        <a:srgbClr val="297CE7"/>
      </a:accent5>
      <a:accent6>
        <a:srgbClr val="3C3FDB"/>
      </a:accent6>
      <a:hlink>
        <a:srgbClr val="3F76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Healthtech</vt:lpstr>
      <vt:lpstr>description</vt:lpstr>
      <vt:lpstr>Idea </vt:lpstr>
      <vt:lpstr>Tech stack</vt:lpstr>
      <vt:lpstr>Idea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Healthtech</dc:title>
  <dc:creator>aniket soni</dc:creator>
  <cp:lastModifiedBy>aniket soni</cp:lastModifiedBy>
  <cp:revision>6</cp:revision>
  <dcterms:created xsi:type="dcterms:W3CDTF">2021-04-08T07:50:25Z</dcterms:created>
  <dcterms:modified xsi:type="dcterms:W3CDTF">2021-04-08T08:28:00Z</dcterms:modified>
</cp:coreProperties>
</file>