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9" r:id="rId6"/>
    <p:sldId id="261" r:id="rId7"/>
    <p:sldId id="266" r:id="rId8"/>
    <p:sldId id="262" r:id="rId9"/>
    <p:sldId id="267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7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/>
            </a:r>
            <a:b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</a:b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Banking Application Case Study</a:t>
            </a:r>
            <a:b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</a:br>
            <a:endParaRPr lang="en-US" sz="4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Exceptions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1"/>
            <a:ext cx="7620000" cy="449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57200"/>
            <a:ext cx="7620000" cy="566896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115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Thank You</a:t>
            </a:r>
          </a:p>
          <a:p>
            <a:pPr algn="ctr"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					</a:t>
            </a:r>
          </a:p>
          <a:p>
            <a:pPr algn="ctr"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					Presented by  :    </a:t>
            </a:r>
          </a:p>
          <a:p>
            <a:pPr algn="ctr"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						G.N.L. RAVI 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Teja</a:t>
            </a: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  <a:p>
            <a:pPr algn="ctr"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					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j.Vishal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	                      </a:t>
            </a:r>
          </a:p>
          <a:p>
            <a:pPr algn="ctr"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						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n.Pavan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kalyan</a:t>
            </a: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  <a:p>
            <a:pPr algn="ctr"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				     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j.meher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91200" y="990600"/>
            <a:ext cx="335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b="1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itchFamily="34" charset="0"/>
            </a:endParaRPr>
          </a:p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Customer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Class Diagram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990600"/>
          <a:ext cx="4800600" cy="50811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600"/>
              </a:tblGrid>
              <a:tr h="5809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Customer</a:t>
                      </a:r>
                      <a:endParaRPr lang="en-US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3607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customerId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firstName,lastName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private Address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private Account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account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087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getCustomerId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setCustomerId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customerId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getFirstName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setFirstName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getLastName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setLastName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public Address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getAddress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setAddress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(Address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public Account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getAccount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setAccount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(Account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account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US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0" y="1143000"/>
            <a:ext cx="3352800" cy="3048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Account Class Diagram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371600"/>
          <a:ext cx="5105400" cy="37861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5400"/>
              </a:tblGrid>
              <a:tr h="57885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Account</a:t>
                      </a:r>
                      <a:endParaRPr lang="en-US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1021343">
                <a:tc>
                  <a:txBody>
                    <a:bodyPr/>
                    <a:lstStyle/>
                    <a:p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private float balance;</a:t>
                      </a:r>
                    </a:p>
                    <a:p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private long </a:t>
                      </a:r>
                      <a:r>
                        <a:rPr lang="en-US" sz="2400" b="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accountNo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2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185650">
                <a:tc>
                  <a:txBody>
                    <a:bodyPr/>
                    <a:lstStyle/>
                    <a:p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public float </a:t>
                      </a:r>
                      <a:r>
                        <a:rPr lang="en-US" sz="2400" b="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getBalance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sz="2400" b="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setBalance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(float balance);</a:t>
                      </a:r>
                    </a:p>
                    <a:p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public long </a:t>
                      </a:r>
                      <a:r>
                        <a:rPr lang="en-US" sz="2400" b="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getAccountNo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sz="2400" b="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setAccountNo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(long </a:t>
                      </a:r>
                      <a:r>
                        <a:rPr lang="en-US" sz="2400" b="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accountNo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44780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/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Address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Class Diagram</a:t>
            </a:r>
            <a:endParaRPr lang="en-US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752600"/>
          <a:ext cx="6096000" cy="40282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Address</a:t>
                      </a:r>
                      <a:endParaRPr lang="en-US" sz="3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906651">
                <a:tc>
                  <a:txBody>
                    <a:bodyPr/>
                    <a:lstStyle/>
                    <a:p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sz="2400" b="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pincode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sz="2400" b="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city,state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2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435778">
                <a:tc>
                  <a:txBody>
                    <a:bodyPr/>
                    <a:lstStyle/>
                    <a:p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2400" b="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getPincode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sz="2400" b="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setPincode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b="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pincode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sz="2400" b="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getCity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sz="2400" b="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setCity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(String city);</a:t>
                      </a:r>
                    </a:p>
                    <a:p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sz="2400" b="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getState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sz="2400" b="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setState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(String state);</a:t>
                      </a:r>
                      <a:endParaRPr lang="en-US" sz="2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Banking Utility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Class Diagram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2133600"/>
          <a:ext cx="8229600" cy="1711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BankingUtility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private static </a:t>
                      </a:r>
                      <a:r>
                        <a:rPr lang="en-US" sz="2400" b="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CUSTOMER_ID_COUNTER=1000;</a:t>
                      </a:r>
                    </a:p>
                    <a:p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private static long </a:t>
                      </a:r>
                      <a:r>
                        <a:rPr lang="en-US" sz="2400" b="0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ACCOUNT_NUM_GENERATOR=10000000;</a:t>
                      </a:r>
                      <a:endParaRPr lang="en-US" sz="2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Banking Services Layer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1447801"/>
            <a:ext cx="7696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acceptCustomerDetails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firstName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String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lastName,String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addressCity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addressState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addressPinCode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openAccount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customerId,float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initBalance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throws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InvalidAmountException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CustomerNotFoundException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public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showBalance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customerId,float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accountNo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throws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AccuntNotFoundException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CustomerNotFoundException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(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float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depositAmount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customerId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long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accountNo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float amount) throws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CustomerNotFoundException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AccountNotFoundException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float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withdrawAmount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customerId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long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accountNo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float amount) throws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InsufficientAmountException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CustomerNotFoundException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AccountNotFoundException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fundTransfer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customerIdTo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long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accountNoTo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customerIdFrom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long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accountNoFrom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float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transferAmount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throws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InsufficientAmountException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CustomerNotFoundException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AccountNotFoundException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Banking DAO Services Layer</a:t>
            </a:r>
            <a:endParaRPr lang="en-US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7315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insertCustomer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(Customer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long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insertAccount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customerId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Account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Customer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getCustomer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customerId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Account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getAccount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customerId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accountNo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CustomerNotFoundException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AccountNotFoundException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InvalidAmountException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InsufficientAmountExcption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287</Words>
  <Application>Microsoft Office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Banking Application Case Study </vt:lpstr>
      <vt:lpstr>Slide 2</vt:lpstr>
      <vt:lpstr>Account Class Diagram</vt:lpstr>
      <vt:lpstr> Address Class Diagram</vt:lpstr>
      <vt:lpstr>Banking Utility Class Diagram</vt:lpstr>
      <vt:lpstr>Banking Services Layer</vt:lpstr>
      <vt:lpstr>Slide 7</vt:lpstr>
      <vt:lpstr>Banking DAO Services Layer</vt:lpstr>
      <vt:lpstr>Exceptions</vt:lpstr>
      <vt:lpstr>Exceptions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Application Case Study </dc:title>
  <dc:creator>sudheer varma</dc:creator>
  <cp:lastModifiedBy>sudheer varma</cp:lastModifiedBy>
  <cp:revision>22</cp:revision>
  <dcterms:created xsi:type="dcterms:W3CDTF">2006-08-16T00:00:00Z</dcterms:created>
  <dcterms:modified xsi:type="dcterms:W3CDTF">2018-05-14T09:25:04Z</dcterms:modified>
</cp:coreProperties>
</file>