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/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Banking Application Case Study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</a:br>
            <a:endParaRPr lang="en-US" sz="4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7620000" cy="5668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1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</a:t>
            </a: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	</a:t>
            </a: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Presented by  :    </a:t>
            </a: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		G.N.L. RAVI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Teja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	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j.Vishal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                      </a:t>
            </a: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		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n.Pavan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kalyan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    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j.meher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dhee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4452937" cy="655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81600" y="9906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Customer Class Diagram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685800"/>
            <a:ext cx="3352800" cy="3048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Account Class Diagram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C:\Users\sudhee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47244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Transaction Class Diagram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388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Address Class Diagram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358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Banking Services Layer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1"/>
            <a:ext cx="8770937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Banking DAO Services Layer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71688"/>
            <a:ext cx="8381999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Main/Client  Class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828800"/>
            <a:ext cx="320039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Exceptions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523" y="1447800"/>
            <a:ext cx="818095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Banking Application Case Study </vt:lpstr>
      <vt:lpstr>Slide 2</vt:lpstr>
      <vt:lpstr>Account Class Diagram</vt:lpstr>
      <vt:lpstr>Transaction Class Diagram</vt:lpstr>
      <vt:lpstr>Address Class Diagram</vt:lpstr>
      <vt:lpstr>Banking Services Layer</vt:lpstr>
      <vt:lpstr>Banking DAO Services Layer</vt:lpstr>
      <vt:lpstr>Main/Client  Class</vt:lpstr>
      <vt:lpstr>Exceptions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 Case Study </dc:title>
  <dc:creator>sudheer varma</dc:creator>
  <cp:lastModifiedBy>sudheer varma</cp:lastModifiedBy>
  <cp:revision>13</cp:revision>
  <dcterms:created xsi:type="dcterms:W3CDTF">2006-08-16T00:00:00Z</dcterms:created>
  <dcterms:modified xsi:type="dcterms:W3CDTF">2018-05-02T10:50:58Z</dcterms:modified>
</cp:coreProperties>
</file>