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0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30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98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92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906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2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129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49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974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76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5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212F-A3A9-494E-A75A-87CB7072B005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FD8B-30E9-4679-A0D7-28BE75C2BA0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5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g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3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2.png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0194" y="-365761"/>
            <a:ext cx="8142515" cy="1998617"/>
          </a:xfrm>
        </p:spPr>
        <p:txBody>
          <a:bodyPr>
            <a:normAutofit/>
          </a:bodyPr>
          <a:lstStyle/>
          <a:p>
            <a:r>
              <a:rPr lang="en-US" sz="8800" b="1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MainBrain</a:t>
            </a:r>
            <a:endParaRPr lang="bg-BG" sz="8800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10937" y="1449976"/>
            <a:ext cx="9144000" cy="1655762"/>
          </a:xfrm>
        </p:spPr>
        <p:txBody>
          <a:bodyPr>
            <a:normAutofit/>
          </a:bodyPr>
          <a:lstStyle/>
          <a:p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Математически игри 2020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45" y="-142881"/>
            <a:ext cx="1552855" cy="1552855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04637" y="625304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44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Участници</a:t>
            </a:r>
            <a:endParaRPr lang="bg-BG" sz="6600" b="1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AutoShape 2" descr="data:image/png;base64,%20iVBORw0KGgoAAAANSUhEUgAAAIsAAADNCAYAAACIGIOOAAAAAXNSR0IArs4c6QAAAARnQU1BAACxjwv8YQUAAAAJcEhZcwAADsMAAA7DAcdvqGQAALtMSURBVHhe7P1Xsy3JdecJrhBb76OuzpsSiRRAJhKKIACyikU0S7GbPT1mbcN5HrN5nC8BfpN5x5jNw9j0mFXXVBFFTUIjtbp55dFi671Dzu+/fMe5JxOZQAJIEAnW+D5+Qnm4WOvvS3h4eET2/w9W1/UvpEMURfV697/b8N8dWN4PjG//bPu/8+LDc3/+yocA5Nvn5/57A9C/eLB8KDgEiKtXff/7GxtRt/vueZp2e3i+n2XTczAsl0/XvzeZhOPDw/ohkP77Ac8FQv7LCT8DkDU4GmAIEK1WL2ofT+I47URx2o7ipBVFyfhn6FGXm3VV5nVVZMRVnV3eqPJ8UQtI5wA6B8+/bOD8iwLLQ5C8HyCbmwdxA460uxFPl0WStrtgpEjiZQZg2vEyyeNoGfv9ICcCIc7sulux26q6RVZVRZu/WVlknWrYTctiOaka8IzH16oPA86/JND8zoPlfQBR+MtvxQZA3gIg3aPtuNWfEMtkttwAIICksDQrLU0rS/OWpXFZJXFSJwVbQBJHUQCM5ZnVaVqDlCpNSFVGpMhLhEyRxt2iSKxoL60QeFbzuNzoJmU+P6uWVzaqc+B86y8rz+tfCHB+Z8HyYVLklauH8WBwNe6OsqQBSKuo07y3bLUq7cat1Mp2WUetxKp2bUm7srIFC1N0UFLVdWJWXqQJYLEyjiNusSIuqrysyyxqxVmZp3ncTrJ0hWCxMm9FRZ6nKKo1cJZb7XI2O6xePLxa/UuRNr+TYHkfUJAkAsnm+LGks7lK5rml7Z6lrSoGHEW7BBBpVHfqghhZN2a/qNiaH3dqi9rstyoHjPRPEYe8KSeKwE9UImu4pc6RLVkV2yqyaGVVvYxrWyFhllHFuSpaIaCyrMqyVtTNMyRPv2XFatwpx5v3SgeNS5rfXcD8ToHlZ6TJ00/H712eJP2ZpcsqbbWreatMup0qqjotYh1H3bqMelaVPRRMr6ijXhJFvbKueg4cQAMFAEzdlnSBgwmi5BwsMBSMmEuVyGr0EqCIbVkV9bKM6oXV8cK0LauFxQmRbZkCnnwVt21FolUrzvNuPMjnh1bMrq4lze8oaH5nwBKAEkDyfUAio3VjnqTLut3qRllbILEk69Vl3GslSd/qql/U9SCJa/ZtgL06sDhmP9K1HiKjiyTpknMHSdGiiJQSUEP1OVjYr6K6LtkpkEC5WbyCYkvOLZFEgKWel1bNuWFGmhmSaA7nZ2kRzbOonLcFoKRcJICGembUM5/0y8JtmnffrX7XVNOnHiwfpXL6V85aq6rXrlbW7aRRD0O0X1g0JOEQwm9w07CyakPHZtUA22MAR/pc69dVhY8DWCzCb44kVQQWpApgiQNNKBehIU1kgKVGusSAJco4t+LyklotOT8HhHPynwkkkcXTOqomsSVTJNSEMqZkOgVkc0uKRZwXy1mRZoO0KE67y+J3Tcp8qsHyYdJkK+u1pHKquOj0qqKPx9KH6RtlWW3Gcb2JtNiqqnpLgKkqgaXWKJuAI6nSI3ZxbTpk3sFHbqVp3ELy4BxZLBUUygQo+qF7ojiWdKk4RLrEOezM2V/B1RXJlqRf4FzPST3leAr4JpybkGbEXWPyGMVlOa7SCiDVs3qVLOJetJoly7y7t5Ufb2yUF6XMpxkwn0qwBIYp/Kw0yabDTtWad61q9XFSNrBJNxEC2wiBHRjD1rYh9xbs5nwNWMoBzeyx3wNEHaRABxXSqqu6BRrSNG25nVKWOD2gR6XCfMOH9hpAIYASyZCpAE4JIApqmAe1hA0DcILtYouqKmccTwDOhGsj6nTKbWdInLMyqs7iKp6UVaFh4DnO2SKp59Kf2WwzLZ+93ys/7VLmUweWc6B85zvxRdski/vtXor6KLIeXXsoKSKQ4Mns0OMvceclmLSD6N+G0puQeqPEZimyVQ+p08HPASh1izR4PhpXqRPECvZuFAMiTosWCBJpHq+BxArQcIFDAvZjkpKsrGMsI4BDMtkxOfWQalph3iyQLLOoRrpESBWzM86fcvsp2Z2g187KojyLkniSViWSxuZx1l1ONmfZ74KUCYz5lIQAlKB2XnnBkou2SZ2veni9gygqNujmWxgXOzD8UhxVl2EYUWBBstQ1UiXGTqn7WV70stWyvVot2rQ0LfIiTZJWjDjRAFzEP0kSOCKhAUzYL4rCkiQx0kgNea2EngR0gh4ZMiROVNFSOAM8uNVW4F5ndVlmgGVBPnNS6sHSiPvPXMLUgKWuT7CJTqxE0tRImiRC0pRTSZmoiFet7CQbb0bli69iJ30KAfOpAcs5UNZq53Kx1ZKn029Zt8Y2uShNoN6lJLLLaIvLtACg2CVXQzWqBxuF3tsfT6ad2WzWXq6mraOToyQr8qSTtONhfzPu93rRYNiPkhQHu8Kaqaqo1Wpp6xFEWQJYYKQVRcl+Yt12t1YawFDHRIEH9SJbRre4pEEGScpk1G8FcObweQqzJ1UcIWFqJIwAUx2DwmNs5hNc+VM03CguYlRTNI865bJdtTJ5TPdRS99aq6VPC2A+FWC5CJS3Hl0kMmJzDNhqFWkQbSCQVAl2SB3vYEFcljSBOVewPS5XZXWJ3r4NcDbKIh/M5ov+aDLqTMaj1mK5Smfjs3g8GiW1BIGhi9qtqN3uRr1ezzqdtgk4LbzuCIAsl0sDPUiRRHWyLBd4sI6HfesPBtbt9bCnUxNosHVqRBPYlLbybZlGCVXSmIxh0xQr7KIFzZuVseEhRSOofVZW1Qnpj0h4jP47wlE/KbBporgeYWnPomVr0Rqkq1F7kX/aAPNbB8tFoLz3lKXDZauVRXmHLo0BGwcvJwkggR+XYc0VeHOFql+iS3O+3kICbKyyrL9aLHsApH18fNja29tNJtNxXGR5XOVZBMVdq1Sl7NM6KuFWkqSABSBs9GVQUmRhVV5anmWGdEK7JdYbDmxzY9OGmxu2tb1tW5vb1gFc7Xa71v0xICNruU96VgCmXdqQfZEDNFxtDeBFGMB4S9gxtLdRSUcg7Ihyj+qyOsI0OomiZFSU+aSLGhsPqpXsmPcA36cFML9VsHwYUPLFuAtRBkXS2kySaLvGLqGWAshVB0pdSaIEaVLWm1aWw9Vq1ZvOZ93pZNraffAgvXPnvWQ2GWOGVvg7KCy4wz/4RpfXk5wSp0aOTwRrMTZkgWDpurpZrXLOxYbxa8afYgoopJo6nZ5dv/aIXblyxbZ3tm0DELWQTkgljF+UEjYNwKYUYFJpbAZxhqtd1PUKsLiUoQ54SgEwJD+iXod0hEPadCgpw/VT6jRGn83Kebbs5p8ewPzWwPJBoGzki3Y+T+hUNihTqZwEG6QCJJFmKV3jhqvsX0HSXIIvW3gornYW82l3Np12Dvb2Wu+89W5yf3c3bmO54hE7OLBckfr6C8ZFtsqsQLrUUQq/xFbkFVJEIBI1kAe4zdgo3a51epG12pIckkhckylbp6ijjt24cc0ef/wxe+TmTRtsbFi30xGoAI1SS9Jo9FcCrS4LudsYwFRhiRqS8QtgojNcdKQJkqWuDzh3UFl9iLo6qhOkzKocFd3urFqWKKZe9mkAzG8FLB8FFBg7LLBNrECaxDEgqa5Dletw9Ro1RaqYqx0k/jAr8/54dNY92N9t3X73VuvB/XvxcjwBJO2o3cEuSfQgOdYTQMtK2AByZKxKqmgcZT2k4nbKclnafJERl36+Bxg62CVbGz0bDLrcW3EvNkxWAKoSSUL1+et0uvbo4zftmWc+a48Bms3h0M9RlhhKGgcLpos/Xyqjqsb4RcqgZkDTFPGDtySVZIfA+QAM7OOk73PnYV3aScz1vN2afloAQ73+ecMvBEpplxEJ12DIdZLfgNLXJV24cwcpsEVHHVpd9E5OTjqvv/lm6/XXXk/Gp2fxRrsdt6VyYBI9XJxCGpS2QiSssEV0XMA1KSSpmVAXJA0Spcgim80yO5vM0BmZ9botGwCYjUHP1ZHS50gjpAJSqCA/Gb7kRFlJK7Erl7btpRc/D2iescuXLyOVeqpGYCa6Rn+oT5gMaOoojABr5NdsSoIRKU+4dggC9tnfQyrtA+8DvKTjAJgVgOn91gHzzwqWnwcUut42tdF4ybUaiQJLH3GpYtU1rMVLEBHVZAO809747KT993//9+lrr7yK21LFm8PNqJOiPEQ9eCJ1IQmAgWwFJkQBYCgbhpMbVZA6KmTMsvV9+vt0trRViQggLRoMyRLboN+1bh9PCbVUKw/S5kgneUkCjtSZ7B5AasNey1544fP2hZe+YI88gmrq9934rSrwQUOcsUE1UUot9K4AxJL6yPAFMNUJCQ6o6D7XdnHR99FfB4mVx1hCZ58GwPyzgeWDQBkuR61ihd+6lihRifHqQKlvkPYRRMQNqIBRW+MBVaieaFhURXcyGrX/6q/+Ov3pyz+Ne61WvL059MF4IBDlRe5qRQxMk7YDBLYGtQPaisonpvh5mTLw25aon8Uit8lsbqs8sz6ezqDf08CtqxulpWzrtDFkEReSLLmrNcQEkgvvRVLEUnlO3Pvozev2ta9+1T777LOosMF6cI98KuXk0kZDe5jeKNu6zsh6Cb+nCKoRx8dkdUiJe6Tf5b49hNIByQNgcgCT/PYA888CFohwDhSNo+yUWRuhgkRJhiX8dtWDFBFQaDgSBcBUdo37dB7VUw0hd/fs9BiJ8g/pD77/o3hjczMa9NriXpStSltiuC4zzAHIlvrgGQIcNJBANXBwWIxRqwF9qRCOs1Vh0+nSZnNUkaQE0mNn2LchTJ4uF0gaSY5IbrLGVVwdCX5uDHvDJKkod7kiLyQZ+fc6iT36yDX7xje/YS9+4SXrAzx5U7RJdCCwQ2MCfAJgAOMSqRNGfOvoGKvogNrugYLdpKr2SHNQ1flRbOlIgMnrZPHb8JKo02820FDKACjfeTF668vDVANuxdK6cbJcAyUKQIkElPimgMJt14iX4cQ2UmGA6O7NZtP29/7x75Of/uRHca/bx0PFjsiyyA3T+VIDG5oT5w3CZWar538wV8/+MFHEMCwMAEQ/lS2zWnG/vCAMV8RNi/w2u227srWF+jI7nY5tkmOnWIzRqhkMsJf/cpH1OEDSwkNEGsqbTBY2XyIoQMAGRvH1azv2B3/wh/alL30Jg7kXwEoAwIGpPrFKss3RnAESPYzUVIczVPIx2wNashdV5S4p9ygPO6Y4jqroLMPolVudXGtn/5wDd8Ev/A2FABTCdw5jPevZXgGUtO5GSTUoo3KL7n0Ze+AazLwBMG5CrEdIfQ2lAlBsm3NDJEAvW87br/z4J8mPf/LjpJ0kPg5Gb46mSIRTmDRDqsjohGcOBkmTHl6JJIKG7Vvc4KOyyH7pgoqE2Sp3u0aT+CsY3wUQQ9zfaztbtr3ZR9JUtgBMMSBrrSWLSyQAqP1W2uaaDOXay2m3SENa5ZkBspyIt4ah3LXt7W3SI+34uagSS4N8cchxnozqmLoBKT1wErQEcehXVe5S6XmmXPEa4iVFVpWdpMqP5vXOo3F9+b9s1/bid+zb3/5L+4u/+Aty/M2E4Bb8RsO3w1yU8WNJFuftOs97RV5s1Jbu0EuuQI3rkOAGRLoBbfB67DK9b5s4RMp0q3LVvnvndvrKyz+BNQ6+aDJdREenMzs4ntrx2dROx3OboQrEBDFna2OIKsHtxUDdxNAcdHrWg7ldbIrNzQ3bwXvZubRjqDLroSbEvRVuMyKePErua9nmxsAG3S4gi5BcU9zqGa6zpBHARCrNlzNbcSzwSS3pOePO5sB2tnDWgMAEaXfv/q793d/+nb3zzjvudQkfDg16gKKP4mkqJ/jjdBvIdGmzHoLq+RcSN7oGdm4AoUcADNI3ulom0aXK4k1kXX+7n3b0RF4d0aeZEs476G8g/MYky7n6wU7JbmZpma06SOxemsabcR1fgshXohSJYhHGLBIlwlWOOBceFEJx6yHS2yenJ+mPf/j9eDQa6YlwNJsvbDRe2MnZ3Mbsy3vp0ms3BIxBx4Z4L0NAgTNDT6hdqsj4bEmyYLAmXEAR4Q0h+TGMfNwFo7WFKNsa9O3apQ2M3JZ7VBMM3xm2izwg2TQFaXOMYN0jZCLk1vshlGXm0gYB5h6TJMx8sUAKzu369es2HA7dQ2uCICNBc/7Pj2NpMpnXPiiMpBSshGfJHRFVghBnrC7zulNGi7Lq5ln19pWz+ubN/xek+9ZvTLr8RiTL++wUDFp5PnVadRCuA2i7SX/awWG5Sie+JkMWMmkc5VK8HkeBMj1I3s5Wi/Sd116Pj/YPo3xVRNPxyo5HKzuaLG2MJCkgjUR/u41a0MsdHIt5GhPJKxmnyC9AIhUh9YFIt1LjKrJXMG7nk7kVi5X1cX2vbm/ZjWuX7OrOJgADUAJTsfL9AbbMUOoEaXP1yo5tYgS3yVfPndut9TgM6mc2W+FZrSyRO02ZIMfmqLt3bt2zf/qn79t0ojE4zFfq1ZgXEAres0H3AJKUOrY5obcPNGlrK06w6eL4KoVcR2ThBERXgcwlmrPdSoth3U26eTtqX548l/wlHVN0/01Jl08cLA/tlDAnxScuzeJOUlf9Mqk26DA7ZRRdwRW4CrkASi3VE4bwI4ngshvVebuqi2T3wb343Xffi+azZXR8MrZDqZ6TmZ3ClJXGOaBujgSYzZEyUyLu7+loisRBpdDho7iNvMBlADwl4JHh65IBSZHiuWwONmwT43MIGDYlkTptjNE2NsaWtTviWwHjkfdIqg0A0kXiaNxv0G/bxgb3DbsOUoUC22e+LG0MkOVlSRDoeRIqg3ot7fU337KfvvzyWh0RRCWi9onIDlqPEEEqpVhRoLuWZB0S6UD1pUQdKqqvYThdq1MAE6U7CJ3NPM4G9SrpLFuj1qN0zN+kOvqNSJbGTtlZdlO3UzrtXhLFw7TG+4kqeT/+vAcCYLNEUkkQRPNV6FExHEaPT8ej5LWXfxqdjcbR/unY9k4ndoRtMqWnLhHvy0yxRFVkxKWPvp6NABLbEVE2w+mY47Ox2xgyTmUZyzCVd7I5lE3Stj6GbRfp0WN7aWvTtvGGZJAqyu2V5yMXXCpLo7l9eTakl9SSlJAkKwDAarWkPhlGcW6j6RTbJvf7JDZitP0ZQP/Jj1+xe3fvuROk+iiew0U5VnQj1zpuHrQBjQ9YIhVxBjRnR4CJJI2vInmulKU/TN3AM+zXrao9P7dfvvMb4esnmulFO+Xy5UmytF4L1CMpbJAIEFGCBAEg9BIU8hVuwRuyLW4aQowe3kqbLNIyL+N7t9+L9g8Oo/3jkUuTMfbDAnGhoQ+r5JmktsTWmKEu5kiXhUZh6dHjZW4HAGvv6BgJM7EYG6WNl5MQqaDVAE2zTrr0381+YlubHQzTHi7zwC5fGtglvCFNY8iwVYaSMsMeaRPUFzYLUQxuAxrNhcldmmDsyhujbhoBXuKKz1cV9QU8nNNAYOWjyLndf/DAfvDDH9oUMEGrQLMGNPy5zSLQ4PKwhWRRm/NdSVzwtQWKLsEwH7zEaLkaJ7W8ya0ySemI3d5WPW9tjuvk+0+fkuyTV0efGFguqp8Pt1PsEgbaFdxiAQXVo6mQMmYjPKO6B60ACiIYAXCwtxu/+tqbtn84suPTuRuaCwxGMOFP5CCcP9iTESpVpPMZcb4qbYTIH82QPpmcT1xZGLiQkYqR2QIEm4BnmMbWjyvrJYV1YozbqETdVB6LHCbj+WD1Wp+03RQ11MZ9RuzJqMiRIBkA0aPkJeA8xdg+Q/UsqADWiCFPrCAuqe94nuHWh3EYyQs9m3oTdfTKq69iX0lRCSFQ4TzyT8YsYha6cEetd5kATNRD5Og1F1R1dJlbvcNhYuMQIJkt2kxRR5a1ust4o7W5+Xj8m7BfPlHJ0qifwbhIVuNBOy7zHmAZJml47hPVJWLUrkIoGlztFFW5gSfSh4Yd7Ik0r8pkPptHb775pt29ez/aPxpji2CfCBgCCtUVkUuY7pOYOEbFAx4YAShyMsrYZvTuEQy8c/8A4/KunRydgsLKLvVato0tsgMChhimHe4fYohu9DqAQmCQZ4WqkooBLG2BCuNZqmoTCSNbpYuNEmO4FpSxAAzTaYb6W9nZeOmeU1ZgQMvLIosVkmixlKstiSQMJBjAc3v5pz+1g4N9lybn3pFwQxK5QH5Y6RkG1JPRazXWst5QsA32twGKOtqVuEa6aJQ7qrcrpMuqLntVWrRlJ169ehg39ssnFT4RsLxP/UwmSZaU7aq9xBRIhlUSbcGDSzT7Cl3lCty+ktR4Q5VtQvYBLOrgH7YqgALHowcP7kR3796OTkdzlxCyAXLAIsksBuSIqUxTDQQajjUQJ9zI0NV5eUIFXsxqPnNvZzVd2PT41Mb7h5bPxnrXy6J8YUm2sjYiagBotlA3fdRSC4DE+PebqCW54ZI0Hc4PsB52+jEeE97Q5U0b6pqUBG0vAYbKlEpcLAXU2FZItaxELlBnGdoTAKOoxwfgx46ozxuvvo4hrHEaGiEaApIa6UVzHCPSSPzkK8vG1jSsDsBCwkQbXNYbDJe58wrXXbpgvW+lMfQs0u5yrY7+0hcs+uSkyyeSiVcGo0rD+XruoweE6OotTK3LdVTdABSPwe7Hkjp6rLLqEXoRrYjUQ4Y0uIOR2KrrMpmMTqN//Ie/jX768mt2+94IF1mDX3gv9D48SzcmFUVeETkYkJHLF6mIFrZBPyltp5PYYztDe/zK0K4gEbYHffd20hZyCJWih4Iaf2khMWLNjhMgMVL10G+wvWEJ0ubo6AwVg6EKAGUgrzTqC+MXGNYnuPBHUwxo1OOD4zESJfNrAoZIqrpJ+qTkrX35RBsDPK5By4ZIqgHlPv3UE/atP/mWPf7EE57W2SnArMGjwL4OQaXLJYlSvdw2A58jLh5hJu+yvcuNd7nzHp7XLu78EVJxhISd63HAsz+aFvbnf15Bp4cZ/4rh1wYLrSEP1M/3/w/JI/agVXbb3XRVbFRJB2OsvE4Lb5LscejwOH7ho2yvVagg+g49JOmRgVY7SLAV4rdee83+4e/+Prr14Mju78/tTNMGkCpBigAziRFKa7wIbSCYpfTgAVLgM9td+8JjV+1zn7lsj9/YscsbXYCRWEcjsYDDbQQCPRcJwg7nYtSKZsfNcb0FRDjHX8vHTVY5IEECzXHN5/PSwfPg4Nj2z1b2AM/sEGN6gmGdw0rZRmAueE789HjBpQMRD9CnPOxsdGwLoAxxwS9f2rQvf+Ur9s1v/oH1AbPjjOAPK9eAcaT4gd4oQIhSFCeWXJpWVX0K/w+4ep9zd6HLHe1Dpb00SU/SVTpJ2tly13bz3/u9B2T/6z87+rXA0gDFpx0gKvPeot1OIoyVZJurV9HcN+HK49CO7gNQaj37kb1imxTdBzDtOsaIq4ro6PBB9MN/+Kfo9dffsbuHM7t3DFhQIRLLopdLFLaivRgiQxdT18fIb2BL/N4T2/b1F56yz968Yjcu9awNQ+Tuys2NkRhimhSHxL0/XPJjbciQnXottcoaOeXOCCqmxP7IM5c6epakp8snp2d2a/fY3tsbUU9ceuyWkcCGiYETRz5kJjmAgnehoHJApl4E2EJ9XRn2cdkBd79lTz7xuP3bP/kTu/noTU/jA4cEr9M60NbA4CiqyILctZpDvYAWY84d03F2aSf+uN1BhN2t6uhBXcYHnXR1VkblPJ5cXX1ST6d/fZtFg28YU92dLBlgXEWdsmdRoXeLZdRq0pLe7dELYDvwegN89aFJh5jSenX3aJUto8N93OSDQx/xnMqLwPWUwtFwfpgGSRsFFDLRNsWDGaSRff76hv2vX/uM/S//6nl78ZnLtrMNs2USUrWI3h0nLXbcE2WbApy2VZyr8JRijeyyrzRxCzukjSTqaKCt7Q8HNQ+32+9bfzi07e1NH7397NOP2Te//Iz98ZeftD/6/A376rUtewxp0YPZLWqcrOsqf0Y/rz/gFs8XGnV2z0jmWWnj8cjdaQ3UfVSAuQE5UkYIGI78ORKHeiV3SJ/ZpkNcwne6RIIdOtBWmtYbq7rTyzHHR/DlkzJ2f2WwNFJFRpSMKRlVVSvtUuEB5NiiaRphvARzLyEA9GBwkx4wANhdbtXMJJ9cQm+OZtNZdP/BPQCycLCMZ3gVqAFJEgUX7epg/kcPZNsTUG5u2p995Qn7w2eu2zV6bQdTMIXxegcowpPx9Z1kDwAMDBbOU6z2BRRAA0JIp9j2Y+27GpJJSUkSEBHqQ1MfUh+vSazf79rVq1v2uecet69/6bP2x196wr7xzDX7zAaeFhKMZORBfam7j6FoSxTIBRhJp0ZKzmYz2wUsk/EYwftQ/VwMwgqqiZpAb03GCeMvLfa63DOAGnRA2+aqBjcdMIi3zSTK3dhtxl4+CWP315MsoFWo7WxeS8oIXVCmPZwaKl9t0cGodIVk0bvIYYSWhtMbtMRFnaBIsEmzSItsHTzYtZP9fR/0Gs1xQzEYpX68R0JYQGcFUkG2S1xr/COyL928bH/6hSfs849dsrSLQqdAPSdKNF0AI1LPbFIkRNzpWNRB2CE1aphe61kOMQBDwFkDRmlJE2Hj1JrC216DRMYweaRdVBvX8ThgXurPfi7vbNlzn3/c/vjrz9n/BGi+enPDruKacyuApu7iMVIN7DjQK7nOdAIN1mnNoMWiwIU+sP29+xjSKySOPyt0gCheBA/HDhiuUgN5SBGVti6dD7pqwC7eIZFem9mhUZqCuhHjSpfzqj3ejD4R6fIrgSWgE1ulkSrVrBUVq24RZYO6LjQAR8X1bo9HoX4D6vWkfuhfKZYBOoGGY/jNl9NoF6myRJqsloWdTsJcWI1VOLFEI5fBgIHa9pAWLz66Y//ui4/Zc49sueEoNayer+H4liSKbBIBQWqn1bIENRHBeEkbSQ11VMlzGZOKeoyrJ9J6G0DpI/KRpAlqqlFVXY47sEn5OhV8q3kqNy7v2De+/Lz9z9/4nH3rxcfsqe2hDWB8ggqiNkrpQZiRrZVluNsYxnoyPZliND+4b+PJGWAqoMoaWR8VRApMIFJoAJMKmZYS8WkNlKQBOqS5Omq8WcbRIOq0uhun/U9EuvzqkmVtq8x2OmlhZVsLy8ZlPIQ4W1B/m0bp3WMaYJsUMqBB3aqsNRNAekEiNSpxI/b39uz45CA8iMPj0IQmjcr6by3G+ee2gF4Ee/JS3/74+Rv22Wt9NDJqh8z1ao+G4JXWIwyq6NEeaaJLKe6VAQlElN3DtJ5e4CSyrTBwfbRdoABwEVuBxY+l4tKOSxa5uwKaeFthCGNP29OPXrZvfelJ+5Pnb9pTOxs+ApxSpoBJ1kGdwieN/sq1KYrcFvMFbvqRHR0ec141lUQJ9XNhciGcSxddkkeOnCRfPccYoOL8PXDOa+kRSZmtNKmGWVX1irRsz6rOrz1Q90uDhUZQ2ENbpZ/DpSzqRKu6X8VaDyXaQtfvFHG9XUb1Fq7zsECqcK3N+QSZEsskF/FybJTjw0NbTGX4JXYEUBY5F2TziwnyegpEdik2xnal17ZvPLFlT1/tY4SiclySIDlaPV/GoJStALX8B+VUU6esjEryATE0QIARXoM94zaNyMA17EffF8DEiygGGG7nADH6suwKTQTXuQAkjaVISmlgUCBf2aWtjn3jhRv2b164iSu/SXrqQPZeH+qhoX8ZuVKpKkfG/OnpzEaj9QPPtURVXNP7fL8Jgr1XVk5WjEeJsQtJXR3RfqQKoJFEr6PNJLf+ssq7Zbz6taXLLw0WD2tbRbqwmJXYKkkXFYwKMq1iILeZ6M8xtOpSn31fQAevBs446eBfGY0nYzsELLJVKkS2phpkBcAgI++F/CCI/myYVvYCBu2zj14BIIFBKWrD3U0oI3dY2tzvJQ9EBG6Dej69WE+ANXRKfsKpJMJ5xorKbL2vJzIuMTwGFaJ6aIynquXZyDgN6fwe/kmteXrxkH3N0vu9Fx+3f4VK0iMGZzVplY+MW7VMW586wXY6ndnJyTHtn/ox2XheHxY4D6O1GJXXIIFMsl1Q705n76zAQC/jId3LzTqph9ho3V7Ubf260uVXAovQOTi8Gg/yVlollZYG7cdRJb25pUjFt+jgm9RoQMU7dVW16qLQmm0YtRouqH0dlNOTUxudab2b4CVo3qp6aGAIjF3/xIybm2174dEt2+zSmyG3FIxaLJpKwugpsAjsRrGkSCORMCYFGMXQswODVKb+QgxluTRDqnmZYjyXHCR+X4jaF9N1W1ArjksHgzN4vb+FXvry01fsOSRhW/aQfhAj3ENe59vSH3Tu7x/YdDyh44S2N1F5Kmq/CRw7YJBQkF4dsEIJ4mUCGC4AGHiAdAG5W0mSbiDcEMVRp7+Zpr+OdPmlwBIy/3a0oTXw8d/zGssxiTu0pY89t6Gn/ujwLST2ZoILnVR1j3N4tHrlnL6nIQZnWunzWnfv37XVbIJer22aZTbTMyCqhGylbZIYMAK/adCJ7HOPX7EbmxiZpJXnIg/H8DziHunQ2mJhCBAX5gAJ8KJnwCBAhCa6ZwUYwAv0JfM1qcRIlzbKW+f4J0BlZYa6yEG4TgVSyVhQacov1oCOHix2UVUA1hcBgjOpZvxjrHbp75+/McRDgtCQTmCRbbTENtHjCwrlOEL91DY+mdrZyYnlehfbJS3E8sr8bBBwHHRyE5W1XtzGbCP2aTydNt6kcluk2CqRLlUcD1ZIf2mB8erar+wZBQr8MoFCtHTXvIjTeolhW6W9MopkYG3Ah00auEkrh1CmT+74rY6FBFGITUjrSSBGSKLs7e66ylAP0wti89UCIgowoVeJIJp7cm3Ys2sARYashtGlchQ1yz6VK0wrSO3EDSohbB0M5NNEDe5prMMlxVp6KU2jUoL6kYTBX2ukm18PaknSRqD0+7ghqJ7gUbU0tROPS1mRAX85hkxuO9T96vYG4PdbqENQQZIs/NH+4BVNpws7OT7DIwSgHwKU5jCUrWMFcqRwOpDWkQ/qqDa9OoN0wdFQTOAHjgc9uy8tMLCzVFohSJdfLnxssFBJMtcUhNMwBaGcpJ24akO+XlxVeEHoSx94q4dE2S9d2tzG8k8hfgxR5P1CqMIKpMgeXtB4PHbiiYnqlfIG1PskJPxZEBkgumxHUwiiDI8IV9Q7ZGBQIKDoFbyTdT3FRt9X0JHI6yTmn64E4cC/9QVJG4l/bc8TE0Mua9VBVJ3Oz6+Z1gTPlzpprEehyjPyyxF+sV0edgC6usC6LuQjw10STvNy8ApRwzJ0xzadhWdUDSgehodtUnCkOFpEBc3f9WFqRG6thaA14R3A1Ft0jE2ouYEg7a+KXidPOj6qK+3wy6qiX06yuFR5PB4vqwS9017VJe5wiV0igLiNskHPHUJYLUrcgcqYohqAk6gso6rCL4Lhi+nIDu7ctdl4CVE040xiWUwJhBSh/EEI1WsDlg4iXWuoSOpCRie6qq5h8wAYVIIDSKBR70byIJnl9SD1rACIudLVnK9QF7oi45h7vCznoPJC9XNvMx0CDaSVb/3NZEmkwEBFWIQI0Wsiri3J259BcUXSR1vNsclUKBKzzyZBCkIBT6vOobzUbs2/mSFdNYXhDJtlMjkDQHqDAEBxTbwM/AysEkCarWQK9aF/eU00gqRXH+VK98QTqiwJow68gUc3iGt5RVmrvyyTzYODX1oVfSywUBiZBne5ezSJB3G3VcUd7La2HgYOIN8mjpwG4zaABeCJMCgqXGXN9KoxU/R2FIBwxlR2Ojq1s1MRRR4KuAclYrZCYAc/gKPR0g7yux3G0N3l9L7ET8RWGo2E0hHpxaIb6eT+aivAJPrsR8uBowFP5SEwcruHwDiNd2Aj6Dzlyjh2z0lbVxcyhkPeepQVSIZdpZFf8gx5c97BFgCqxzcimR5AKqrMpn0q1B9dqA5EvbSvZ0MCx2Q0I2LkUh+NwbhB7Ugme6+ftlKN6wYQdIz0kIRAwKPyozAVk742AEEb7HuMq3JA63tRGnWKaNkaXysSTVT7ZaTLugUfI4DCxl3OoxXdpOjS7D409MrQaTaA+JBK9qEwUiXShDN5QC4SYn4S58vFwg6x/M+wWfSSuYLGSsgDwkjce+NdHUma9Fq0WnMbsRZk14i5Qfqo50lckz1ACdMsifTGHLEuHotpGsVVM0N/V9D9Aloox191DQgNTKQOUA9VL+kELMUYjunARAFTzA7b0PMFlFBGA5iGrIUzXW0UEVwS8J+jdXmSgDrvxjRqcDKd28HhsWWoaQcVCZ0mqq9XLQDm/cErGJWAhTugN5WJIrnSSBfZjurAseKwilJ4E3WwDloDtIN/we2XkC4fGywfdJfzOu3Vce26kYpt0n82c9xn+KVX/Nqco3upOyEdRRBau8Lom45HtvfggY0mC9ProVoPJbi13AED9FMvl7rBkrchUuVyTxICsJCH3GtNqZQ9IBdb0kZzYRfz3FdEKLIKBgWJoEcGmhFblnp4t7Qq5j5ioZmyAh6iPyI/DcsneD5RrrcAYIikOzX3DXn4c55Crn1GfYPrLWmoNtEpLFK9NT2B9Cqz4JpAS0N8nXe94EbvQQUCGk5DE8sgVJA6AoQmeuvF/sxHcxd0KKEjdApJNurAjQLuB6WKDnVNeogzbNCzdYntUslE6JOLbMkNrm1gOw5Kg29R3lrmdfLLGrq/ECxUiMzkLr8ZyTDCBUutiDsxhi3XsE+iTZq0ScL1AFzd5bhFRDBU0BpFRKNcCkDoydkIyXLoulrPXTQTTdc9jYsDpyb00UTqyl/R0ENBP6UeCJM1K22Vx6iz3G7dPrR33923u/eP7MH+qWne7vF4hQ0AuJAwWg2FjGUxu2rRvlakrCXmM7wvAOLGqEAI81wNraOn1/7alZVU81lt1EVSSMP28l7yFfeRrySbJkHJHfb28gNCNmzH1pMrJ3aqrbRTBq53Cm+zXoENRu5Er6+gogWkh3aSAPEQKM1+o9oa2wXaNQJ5bbu4uTQg/w3yGSaxHJGqF8G/wa9g6H48ySLD9uDxWIZRVedyUDrkrI8myEV25NLwIezHVtH3e6IWFq0sdG8EPSSSyimy3If3p4hbf/KqxroXIzUitQITvWOTg1xS7tYLYFpcx8khwiG650iSV9+6Z//5b1+x/+2vf2r/+Z/etL955a795Q/esv/096/YX33vdfvBT9+0W+/d9WcuSzwMAbXKwiCdZn8LLJEYBSgpmOM1KFYrKzTvhJgt2FJnfw2Ee+d6jnN8bPfuntjt26d2686pvX7rwH769gN7b3/kr6JkMFhjKZI63h4atD3o2OZAwyAoCiFD6giDWNZxAIBUTgCMFhUSWDT0L8mp0IDjFwWXPT6y68aTRil9yojwSqGaSzSQVxSV1vlVDF1x6ueGb3/b4r88fDG+NjxNk6LVTqpC64DqoZUmNWlpjOtU8xpt0YvcWzJ4aTkutVt+AqPYHGXZ0uaTsb322su2dzhy/awnxh0ElQzYk3Fm9w5wpSVyaa5w1sWAfPbK0K5t6XVQrYTQQarEMOeefe/t+7Y30gI8hY3nczuZzPxNAL0KcoShuHd4gndxZjMt/UXPlzL0juhigR7PCTEoMEpSo0AKARa9toqKywHKGCl4fHJq93cP7N33don37a1b9+y19x7Ym3cO7B3ig/0T2z04tl3Kk1TxsReougJcei+7AKRJ3LbTZW13zzTzj67P9RTqSOXppz4tKSKPSUMIV7aG9vhjj1ra1jHGNOcugqWRNheDn+NPxJY8Ir1eV8Lbl08Xo1+jeVnH8ySu5xjqyyqK6a91PuxPyx92rlVPPfV/t7/4i+/+bMYXws8FSxBNfxkdH2fxqnMjjVeTTtZO5SZrOYwr9H697CSwXKVyetqpiThdti1q65aeZIIYoZ5ysL9rr7/6Cj1nin7OfXktGZMdgHA6Xdr9o4lsyDUx6A6cf/7Glu0gTEVIXHb70Zu37fbeqXVgwM1LQ/vcU4/YUzev2RB1hSuAoZjZFKmgxQRniPTlZIpUwAagl7og45+I74N3pFdZ+sm+CKtWZhiYuY3HU7v3YNdu3d21NwDna+88sNu7x/5m5MHZzGfoLwGD6q5XWKezqb3z3p7d2zsGpHM9uKIJiEkfG0rtbFbaO6jIHJLqUWU7pXzq06g3cbnFPZKi2xt9u/noI75Qc1Pfpq5rvvhW4cK+cMJ/8uWA0144IMy5d8WFBZcQsdWc8uZxK161izgbD/tFq7Vd3bz5Zv2LluxQX/v54YIKKmMcWaxp6NwHDAMqKjWkATjNqehCb9lziUQh9VadCZq7gXUPUfYg/pyeL0ZK58te8XeAyECNVjO9qWo/19t6DaOrV05TWxWRvQrT3rt/Yv3ewF586lH7g5ees9976Rn7+peft//4r79s/+EPX7J//ZXn7LnHLtvVYceNY9khMnzF/PF44p5GeD4UDFWVJXqLaQLLComiZzQH2FWnSJYphvhkguF5hi00HVGPle1s9OwLzzxm3/zSZ+1Lzz9hLz33pH3l80/b049fQUUu7QdvvGd/94NX7WS0AORtJAuGA3Vpu+mFobumjGweinVMCUKigYzzEeWPR5o9BzWIbv+okh8RnH76KY3TnbvoX7SuFYeZic4veAW/IrnUv5Iq+gVgWY+tbE/irJqkmE60XK6X3DKBpB5QgmwXjRri3/sbdAnyLw6eiB526UVwAWaJvXKM3pchqF4SouZ1nNeS2nh7+QeM6LWaFQ8CkSrLRe4S6bHr1+xLzz5hzz1zw65e3YARNQAcQeCRe0hXNrpImxv2wjOP2uOPXPZZ9FqeVKaR7CatsaL3ivR8qtaIsZdP9B5JTWRbaeojINNclG2AcfPGhn3xucfsj7/6Ofuzf/NV+9N//SX7o699zr70wpP27NOP2GeeuGafRcJ9+cUn7d9w/msvfIamJHb77hEGOc0CLR0Us15g01gC5KB8yqokfWReKMp0kqtd2QiQnZ2dmiaLC8Qydh3Y66C6ngd2XRpLUmpsjoBa1XpX8svTOk3adax3pvO+xaU+lDGo06JnybwjfmZVnIq/wSv69oWMfzZ8JFhgmN8oL+ikvx139d3auG5jtfaQ6EiSWkgFMJF7QFSwzT0pagX2ObJ9XEUTk6XHT89OsPQn6HIIELqSM08SZklvLNiHZ+ofrsM1ILc56Lldk+hhYje2z33mEXvp+Rv25E1NLCptNjq1d95413704zfsB6/esjd3z+zl+yN79f6x7SMRRnO8i5m+TidjU+vOrfA4Fl4H90LW9ZCHowq75CZq29Xbizt927nSs0ce2bJHb1zy1RQms5XtImXeubdrd+/t2YMHd5FCD2w2G7tavbw9sOeevmlf/cJn7cZVPZ7RpC3yQ+3o7Ua1UYR14vJPdXOvRuWzr99sOrWTkxN3of3cR0TRtwmiqaszqCeDhQTwoU45Hx4BGNIFnlXwjGL7VRj6aBf1LD2ZbMfis/IhjW8/LHykzfLtb4Oy7xzGs/xq0mrVraLSZ+Jsg8J2EJiyUWTcXqVCGLax5q7ITetgx/j7yjTERYdEaYFUeeO11+zdd265tb/A4FR7JJ47EDilQ0yxR06nWXjxizYnyMknrwzs6UsD2+y2rNfr2qVtLZHR8onZEcw/Ojq1N+7s2TEa+WUA8ndv3LN/fPOu3T6YOlBybCW9PZgvZuQp91dLaNDDYXq30zUtVKgXy2Q8uJErm0WrIawA1ErzgOXO5nbnwYH94K0H9vKdE/vJ7QN7+d1DvJ9Tm+VLm5xN7OToSNwiT62woEcFpRvt25tIPnlyXNOL+7dOZ3ZCvQQOAUt9VUzXcXiarSeu7LM3GHbt0cdu6uMS5KE6kg95n6NNyT0E3iofl4yCm/i9xg1lYORGsK9ekcOCK9gttT6iNY+qaIEEWHX6cdE52qou/0jLjb1Yf5Td8pGS5aIKWubIS0RWnhTNyCAIdZtF9grusrwfZCmtBu8+rsKub2XcLjD+du/fhwl4GjAmuJbYDBp6U7v0eQTOtaJCq9j4dMSdftu2AUkHZmrGfr+b2s6m3kvGe5JrAzX03Gf/ZG6v3tq37qVrduXRx6hF1/rbV6xz6apFm5fs8c9/wYY7mgos0K6wP8bUB6/EJR5nyV/vFQUjUlqossVcM/e0kuXCHgDCHOEZ7VyzWadvG49/1pLL1+3HD0b2t++O7O9uHdsxEn+CrTOZYhNJxcEjGatSf1qmXWXoTcgUCQMrXX7RcpcM6jTaav0YvTgv13uJy611ZmaAXIOWfh37Rg8y9TEAueWirQe2goQGV7SvMUKtQif5Uld0wxJHo4rbUZn2oiLBU030OEaPaHp5VdCT6rb4+3FU0YeChYr4DUEFrVBBs6CCyJMLcp0RZS7O9AlcTUNwFSRdSVt9XEUNdLDQ8OMTPITR2TlhQkOD2HX1oE+30KPo2Ng0K4kl2+r3bagZ9TBRUYNzUgNabEfCoChXiOsJXlBi//r3X7L/9T/+kf2Hf/M1bIjHsG2OYfjcvvLVr9q//Xf/1l566SVfk3ZjY8MliQxuramiRupYk6c0riOA6A1E1VNhtShsa/uq/fG//5/s69/8ur/d+Pbbb+IST+zLX3zB/o9/+u/siSeetLdvHeEF4R1pDV4agV1ubdJ2AbbUWQvwa3af6r7O2oPKaaIYrQ4QaGM+IUptCPQKICvWavtCFh8VgIsyxnZB35Bnm/vp6KUe8GpoY4DN1o/rpFsjBD6uKvpIyfKdcy8oci8IcaAZcT1EhZ4yuwckdAJhKhFBirUXpEfDNFDRH+vDgIO9fQxUvXVJj+Ic7UXyJFQqvPa5ahgHKAQuPdbXC+t6PkOeMFMGYssX3xn2e/7ylxbkefKx6/Y/fPMl+/pzj9gTG4l95clH7N99+QX7n//gy/Yfv/4F+wMMzV6d2+M3b9jnPv+8Xb58xTY3txDn+hCVpF7gkZjhxmVeUK/UNre0mM+OPXbzEfvc556xS6jDzz3xmH3ls5+xp69t2zPXrtgffeFZ+9pnL9u///IT9m9e+qzdvLKNatFAYu2qtY9E0RhSb/1aigzsfq/jrnEIdBZ+khKy67QqpubnyO4QjTRzUB6cwKLoaopbBSavs/YVyamJ7wswhcsa30TzYkVDQozgHszBMwo8hEPouFa7B3/7W/KKHo/F93UOPxM+EixXEUmt3n60zOMEldfC0l57QYCk8mF9YuSGLS3EkJKpgRAkYKcI1iSRKzqx46NDK3ELoAmup4a5JVG4G/ENNhDzEsklvY8e2EKSdNqCHgkgKACqMW70bo8GqfRhqOFww65cuWqPP/6oPfboFbvUR9JOjq06vWdfuN6yP4WBX31s09rTfZs9uG0t6nEDxl+/fsM2uFeqwcFCJYpcK1Au3UYRxdt9gKi1465dsyc+85RtbQ1sdbRvG8XE/vCFx+3/9Cdftf/x95+1F6+i7lYze2Rrw37vC0/bVzBoH330GumHNuh3UKVtjPO2e3JidHCfOUd7UAtOg7A0R1DFsltcqnBOz5aWSNiTw1NXiaJmAInopM4Gm0VeIkrfI1T1YwWRX2XWcS4HOoZ/iM68jUekhYE0VxdjV68PW69AFYm/UkWtXi8S30MuPxt+BixBBIVnQccbl+M22KujEgO31LKbPaI8IZcqSA4fW6HhVEZTEYIK8i4A5aViNMnpVG4gPdddwPUQtiSI0vnDQMSrepODg0ycMBzzn31vvI85iEjKsw1gwpfItEU9DXsYvqldxua/2k8Aj6GeQC8GqBbh6aDOZMRSOe/p6t1aAarSUL6inu1QBzesEQFSTZr51t3s2gCwdElfTk5sK87t+avb9rnrm/bIBhKoh/dzecuu37hi14iXr1xGcm265JPxLDtIUSBUO1RvgcJPOABooy4QJNlcwtFuPY3WAPhkvEDVzqBPmOagTJr0HxacbudpgIUK0UMVn9wTtTirAVM90/POTspeVMPXrNVqF1VyvDFZq6IPf1b0kZKl292J9Bi7KCVDrY060PMgMveHU30416UCiIC65bzEaoIG4oejXzbBHJvCB+LGNFgSROJE4wtNILEvF4q0aZ4UZzpGNannSYY6XamAnkqjiLFfZCiGhWO1iGC7hWcDGIbYI1tbO65mBht6N3nbNjekGhLLsDHm2ExYie7+6V5tw1iLnhcVFunpJEak3h50dlJuuQRAHHeQRFqWdNhHarSRKNhOW4BCZXXbsqE08Yr6CGTUR3Vynwbgq7tLxbh08ddJYBE/PTn3KaKSKDomnV5AE0jEJ5U/X8xR33O3sYJECUB4CIhfEIQW+dEYZOSI367XRvzj533xkabBTyoruwUzP0xb2LnAoPeHDwWL9Fb7zjCaLTL8riSt87QFCjR7vAfDZLfgtET6kJSmlmqcCTJUODRqdh1JvGbZwk5Pjmx8OrJiKdtfICKVJqRzoMaLmFqAR4/zA0joWRDZiUbzwlRJSQSYwT2Y+RSImuJcmzTAhmt6rqmXuSTuJRX0vAmVJWbhmazmIytnY0uRIHp3KMzeFwjp1Xgg8kJ8HrCArDpRB5/8xLGmWuaaxsB9fVxtfelDy3eEpVJlP6oNetpD/ZAgKl8A99l61FdA9DyV1ntU4Y8koEJQP2uGa6M2Q0aoRwRA8nw0JjQbn1q2kqGr4QZPfg6Wh/cLFe/nsRASdnzymfOIAtpkC998WTZNdcfgrbpUto3BkIrf4vtH2S0fChbprSNcqXY3p6DMJUuJ10MOGEgeuyqYraaKaXZpGAj1LUcQSCsGHB+f2OhsBCbCwJxGaxXUDMc6NS8gqCYvlb62SWi4Bus0b6QZaBKwJJ6dQOsM/OV3Fcl5MVvzenOM6IW+7jGfoVqW5LkeqeUW3SkVRyZuqyg/la0oxpwTn94gVacvhGguSS0Xv86oE3nhxmq8Rm6+XlwTsJRW7aAmbKmO/nHsJarOHklPewP/BBURS+0PbVPwsglKE9LpNdfcXz5T/v4EWtXjmu5p0l8MDT4UQr6NKlL1MBC1aqM8VweMzAjxsu4iydsov7Q7qBPxPdgtP+tCfwhYgr3SbvciZFPS0rIDZd6OQSAVxEDCqFUEQFRAbpmWHjnPRyXIwh+Pz+zwYBfDce7jKf4shgbLFFM7JaZFsrJcT4vUvevGCiiaG6J0mvuhXANpJLIlmURoziofGFEsc8tmCwCCMQiRNMinF9D0Sqt/65BjLwFBpTrIfgo2AH9IDQ37y4ZygGoODPnr1Q2pDD1OcFCS2B+IYgwvtDz7dOqg1KLLJeXrc+BKFUCgGNgUtmtpo2mYUj1cCE0NrQob3SMQSLYKRCq3Nq1s6TaMj+nL7icv3e83frwg/uhWqqWnU+Kb3uVCuuBKoyFoa0d2KT5I0v85LvT7wNJclN7qTpZxViI1sqqFiOwAgA7FdrG8O2iSNj0Iw1br+tVSPxFbGUVOGK0Je3p8aPMJUoXeqGU9tS6srlf+VX6YQDql1SsvPvdD80rYwhH2cadX4ZmIWqq+KANV+lyiXuaRVJdUiqREABS2CAakL2Pa7iB5YIwvowGTsFtifxdDeWrWnCYWkaeiJARb9VwBWuu86eGjZrf5pG5njib9EQU8vBupCdkg+lKrjORqBYOpvlioaqrOLkmUTkCVXaLRslLSMDDdJbDaeyEEaSAwB3WpaaRT7D7/yCft9glZ0IYaKYufG9TxlP+aL7JddBP80vC/1seJMHZjlyxk127rg4HwuzNYxOL/h6mi94FFobFX2r1V3OpaIvFE5lpgqUOhIJKIu0zpKhiBo2kTa5cZK09Mn6JnR6fHNjk7M60cqfmqTgdSiaAS3SKMmOOtFljY17nGhdS3gzTVkLMOJp2TESkieGH6R9RQuEDSAiCpQAJABMBIE6oTXFfsN43R6P7JBEN3rtFuqAaAGhUnVSHGqmwdB4OyBGAADVc+xg6KfB/DldjuYbsMNq3TH5A/FpTz3xsiLsFYbKgYw1frPyPOXGISNeAnsCqtVJMaoDIVlETgVBuFL10VneQJnZyeUJ91XZ0WzVapHoaLx9qnXFGJzB0wFOQfe1MH10g8mkIflgA0VdmByNgtybnd4vd9IPwMWBQ0vjJbDOMCpFFQK60QXUXdiTURW6jU6zxIe6qk1zzUhZwcel1Uz2HmZ8d4QOhadVz1fvem171KPQQBJukho072DEnIPhBKGYkoikDJh/SVnjIwIr0oH3vxV0c4rXP+fWW8EvX6SgMaAEEx8qjZI5E/k9IMPUmmVor0QSX4oJ9EAQzT+z56rCBXV+popsUHNfYiZiJRwjeckVYAT4CM5ET0AAtGb9IBoLLFFairXlEBKZzTvkgcBhb1rMo9PUkzzulPwaWPtqqLdCVRWFJH0/eQTrD9NGItkGgaRXNjQ6cPAufiviok3PBfvRCxXMuF1gwBACOnJUMkoIbaVUuCQXbqQ7vl/UG1uxC+7YMyu50+tMAT4uY0khoqcZ01pzPqoFO0GE+LemOvOErWAKZGsGWB6jlDBS3pwaKJiKNJ1e4es5W2kdZQ6jA7HtB446WXQ0PlUoogcrVFNKULTOX0mgk1W7+F/SABpCaCVPKMiFrrRM9WRkiU8UQvnWOVw2R9P0jMb+Nyd5EOHRje6kky4U0JdLTHh9uxF3xe7lpFkrtnLeyqn1aUFwk8HpFmqofOqX5Eak9HCPYREAFkOi9gBoAHcKg4J6L2PGN/ZwgQZIU+X5Pb3v6eu9HegSSBye8iUD5WcE2EyUDRFNWCdzgsmrpg3SqWZMkhTZbKbpG92oy3rO/2EGrbhG+H50FKnK4KbMcihdnySYNRpNFaeUCQhQKhitDKf7q+xLYeFOo5kBgjSz6nZK0EqcVr9PEDFzWExoNw1cNWNWoIILEsFdGIZ+lvqTYZpgKOiCqEus2j3r5WFZLdTm6uOSHJT8P3mmh1ihgX891O4Ke8ZcckMDnREHyPzkU+kiINExQX84llyxmVQMLAQI25yPVdl+RludATQIie7xoAul8AAyO+UXoxVuclbbTf1DUARTQI405N+UH1mJ2dTmwyngeaAt7G/lN5zb0XQ3NOaQKY/AyRzi0XGv5RHelIYo2mqDuF26FJimiJZa96BgTuPy/gQ082xm1Kxvj9ZKxFSiS69NAwIlMZSuo/qgSIpUIYmtH49BR7ZexurHqHlgfVYsbsQgjJHYqDmN5IogSq2qLh7VxgkDHLsZ4NXdvWpKMrnMfYJQNJJeUp4mtwTt1DakvGrmw3rwn56b+YSuGoRECLVFlO5EoLoALPzGbThc+PlacxO4MRJ2Of2H10emTThV7yyl01LDWrT+qIfPIl5/HsIhndgFxGtToIvVUkoyHUYV2DwGRUCO2SKpVc8S0N1kM0vVpCrUPjPXAnu1LU+rkc4oRbgtRDbx/MaEdgvFL/4hA44ymdP56jvoqmMRdkMJmFhYCcr0R/I6NI5QEnrXb0YUbuOVgUvvPii55IiVctLY1D10WyUO8GhfgUsb/ovtaBUEhSpTK9PKbPvOWaiQbyfUxFt4tockkBi1Sm+Oh6XFGkoUF67K7zIozGPAbdjj12ecseuazl/sM9Ao0G7fQGX1gnBZKq29FSRfmGAonGP2Q7VdRDYy0aGxGwZLQucHEPAcYb7z6wd+/s2YPdQzs9OrWj/X27fee+vXNr3w4PAQVM1bMiScUaF14z55azMap1bJnWUAE0daGpoZmDRjwMUWBHqUJi2SWNOnHbjLrp0cNGO7Y+iNEUBv+6iIKDh5+aQjv94aJH5YFkBSxHR8fr/JFI6mwBCB8zBEFAx9KN0gZBulAlrvisAStjVFOc5phis+6HG7nvA4tCM3LbBilUF/Vaax4nGQmB+mpHJQPJnzBTOLyBgUUWacKyXD1JCU2aFnO89xCcsWQg1dA02KOuX6iSeiNNcgLLdT1+sO/3ZjB/BdMz1NGSMjLOOcC41/NV/twb3vehD8MkEVOrQ2moXs9q5GLfv3ds3//hu/a//9X37W/+8WX70U/ftNfeetdefeuWvfzau/a3f/+Kfe97r9t77+ql/bn15PV06SPkpVUR8uXUVkiZMlvS2wELRqe/8Kb6XFAfBXVwJhNld7k3yLktgPLYpb5tdDRlYS1HyFv8cxeB4NKSNokOUjn6RoAchDt372Okz9wAlwpvQrg/xA+GkM95ELXk8dOvgtXHGUkVSZi2+JzA76Ksk/Yij+XkfNDIfR9YdFGJZBEXqBk5jRiUrt+4S3MCAQqF4HPQhBgxjFTJIxftGLZ6hSLThB16pdSPjFt9+g3eIaVDuY0nFKTCGitr4DhYuH48ntmhPvIEgfUesMYctMKC8tQEISVzQpNW2TiDNOIK4zQopwmFNB97pIub24PpA/8m4vWbV+2RRy/bZ5685k+Gx6OZ3Ue6LFA313Z27CtfeNpuPLpjMaZ8b2NoqRZexhXUExV9rCqFnKK2gzLD/Nc7SGqLGrgGid6Y1LZA5Qn0voBQhctMEr23fW1rYJv9nkssSUpwQktIR75BpUq9ii2Syol/hEuLIk5lpPtormhH+6CJE1b7TkLOfyBePB8OJLycE5IsqCKXLrJDpTlcsqCL8C9Sd3L8ngtG7gWwhJNKFM/SqAVYAKEWWWpRJ1dDlKWhLR+1Bd0+dVLo1zMgTZbWQ6856M8ACx3Klku5ijJQqaLAQJTkUd2DkbtuxLo6shMkLWYw4dXbD+yH7+7a/mjpAFEeetio5zV+rysn7vc/AUjMIWqIHrDoJS7ZMnLVOxix25e27elnnrBvfOMl+8NvfNH+4Osv2Fe/8qw9/ZlH7OmnHreXXnjGvvrF5+ybf/Ble+krL9jVRy5bu6+BPegqDwZjuAv4pDpkq/jrs4BC9oSmOfiacg4WjgFtxnX//B7nxFx1nD1923FW+tuSenVXtAgSQZShHbAy0EIyOQJwepiIy8z9ktbHx8dehksSJVPbRds1IBrp0hxfDBqXk/zhRmwYaQWZSJIuMnYlBMIWEidLnJuHHtHD8BAsFzyhJbZxoedzygSbRWoIw0gjW5oEBogsptd4i+aLRSSvRlWZTMfrnkXzEb0ycFVnJdRO07CH4wrrxnHeW0GP0tqxWEI2wYN6Y39ut47ntnBJhdHJvT5cz75Pd3AR30QILiAS/Q1CKhFmx9N6ZGS7jToCNFs7G/bIzWsYz1ftM088as8/+7TdfPSabXN+c3toW1sbtrGJO633kDT6670cMJKv8tRWhrIe7OW5FncGzKXqt8Jb0ediOM9WnpjoIo1RFSkqJLMfvrNvP7l9bAcjqVTa6WThn1NItAk0abwcqadsWZKnXIHY18z1UW2C6qEgCn4QGE1ozpNXMHJ17JiSdNGjGnV+N3TdywW6mn+VfJRH5CeaAwUlSjOMW4wgyJ6WqQ/rtxGnWkBQU7nSutRb4HWkD1POEY+dVhqtVjMaNQ8EzLSQoEZgRTBJC/VG5JREOL3fyeME4Rza01vMWRmiUqQSrbpHtskMFbHEc5XIVk+VOnJw0AW0lS2iLijDVvZDmHaAZJOrjLuuWXiZxjoQuAKNnlrrqxzDwRBQbNnOziX/ZK/mvGhytMZZxCx/iozd5AY6BvsKI3ehB5VL2rZcngNC0k5DBB6lMgGnOozUj6/uAE8zpN1ovrTDWWUjbBAsHZciooMb/k2nuWDTCQyiley0KdIlpe+Ojs58/rDfKasDlkOB83sEzFpLDGuZOcrWOdE1bAnS25r1L7vFjVx5RT4UggZBMBRVWlZZIv43HlG4MYSHkoXQfXcnOmuNoxXISs7VEGQWQML4Soq3kiBl4rIo4vFkTGZcoZYzreIEeCRWBAxJA1erXFNUGpWsams8QfsCS/P8Rec1s10VWo/0OXj0XvOCzuQ2kEsTAXANFO/l5KutVAMRMntZenK9wkPTvNgl9+k1V0knqYmVzxPRDDmlU0U0IA04ZVhI9sPQuKAOXCvo1RlelL6qqlcz9HEpRT1DaiSa6hG2AbyhjhzTThn1WgTgcIz00Qw5aqifPDq1WZTQVkFtDm0KZ3RNXpE+SSx1ptlzx3hFkmBN3tT4POhcyNSp6+cehiAQXBtJtkN0kZhCNRIvNYSkgQVlEq9aRTxKJ57+ovt8Dha5zdqm406U5qghvSrGzTTMM6O3aTwKo9kfHMbLxTJawYg0SdxuWc3m6G+AApFknEl8Qjuvsvd+7aieNNAtfg5FDKV3kUphMggVBB5/JYJ0U191O8wW06CUT5I6B4pyoXeJQef3hratVuFFreOjE/+S2f7eoR2iAk7fPbbjd1AFb+3Z7hv37fjWoZ3cObDjO/t2dv/ITnZJs3tiZ3snNjmd2Fyz1cZLn2qhdfD0cnxjh6gFqoOqEaSCn/FtaCBtAjhy2Q/OMMDhjQbtVEcR3lWv04QDJxAMWasgSUHRwVeaoGn6Ir7KOjo8dCmnNhfqmGzPwSWJDB0kDZv81pea4CfppFJL8FELwGsYBL46yZOkTOo4XkrcB89Y2ya8T7K0h+FiHGdRUvpM/fXEpjB5hhiGM+jMY7lxONZq8GoKUNDVms2mVxYkBbRStQaWpGGFn4hehX9CYzC7AUGqhwn0Lk6oSziBZJOk1MjfJULiaD7uHMQdLTLTGiwFZQgwK6jnjw5EHO5BKbpIpsEu3qW+zuYje+3tW/ZXf/Oa/f1fv2E//pu37NXvvWtvvXzP7r99ZKd3z+zw3X3AcmAntwDIe6d2ensEiA7s3uv37dZPbtkb/4Rr/f237ZUfvWdvvf7ADvZPkSoT5C31xP1NNOoUY6+pLZSvxRJlOYolkiBqN/0HyQBYptg2rnqgoAAiKcrWJaOkq+ovGvi5QA9dV75awkMfxaJL2Gh0Qkdc+MCkyoo13CWrQESAxl4494s2DYjeH1RBEulW+Aq4EkCWAD4EQRFjjIKZLEonmr70/qDcL4S3cA870QppUSQpIHcn9AJgUEFVEc8XY/iiId7YPQG9j1NiJ0iPS1/PNb+EykoNuR0si3VdR2+AGoMdIeUjGdMYvOpVmn8i9QRynKbyGHbp4WfyIACL3ir0cRz1KvLRT/ZPjKsc62XiVDaSwFTacLNv29t963B9sz2w7R52iubudrWketvKLKanaih9hhFKfVE/Ql5Sk5egjf6vUVULJJvU5eYWtk0Hd5xyut31dEq3uVRX7iV4e7ypgVlSf/tnMxtRb42dBkCTQOBQMv4FfOnooZcoCeFqja2O1V7ZbCenpwBGr+qSTh1NpKK2Hr3gdfnvU1AfCNJFXmUhDdDAX0kWjhJ4luT0hCSd+TDK+g4P7wPL/d4mAJhFaVFp9XHN+0kQmyKH0Oc1yvJFNJ9PMH5wKzG+clC+WqAmIIpcZn1CTkyVYaeeJSNPDZEN3RAmTACiaKKLWi7ImPRZ/QSpJt0l8kvC6Itmx7Pcv2QqI9PdUxHPbZig+z0fjYoCNi0xeunSFXv2uaftD//gefvG733GPvvUJXv0ikaFL9sTjz9qz3zxc/aFf/179qU/+po9+7WX7Kkvft6eeukFe+Lpp+za9et2g/jYzZv2zNNP2je+/kX72u9/wZ559il79NFHfbBOLnXwC0R1AArFqTLn/JSrS4Fa3tE9DNMZBAlrsogOitTXVQ4SmPYK9OosUj/aeqcinbJTpm5M016NlB/oCyrqLIBF7Q9SRAkDHT4YPC/f4U8WtQcpIxdegb91lMBOVFEdJwUGbtqO3iPVxYG585ybk0pERBxp7iaiSWIqQqIga6oij+eTWaRJ0zA8krrR/BCNamqYWwBZ5RHeCz0DDaMJPxkupvwfPTyQ4EsRux22AoOHNeH0zhCt5r7CRzd9AR/ujJASY3r3O3unNsF+0ed4ZQNobohGdXNaWFUY09pCFDGg3enh5VwOr310u7Z1edv6SJmkh/rrwwgtamzYW+z3Lg+tvzW09qBrSQfvh3pqIK633bONmxu2fXPLti9vWGfYs1a/yxagIJnUJqDqTHIi0o6CJpRINmrt7rve4b4/nttdjFtPoh/emCac+ygnN7ohSA76BcnwMLjdIo8MP2OJipmuULFZZKeAT++NB5A2Np/+oHuEOYBaDA/IQmjybWROqcFU9JbMR6khTiGS5XDFeqUnga/xYlnEnWZgTq8yEwJY1ge6qERKrJtUS1BLBkUq0Exm43i1wrVOW5EGobJsEWnEVuuzyZaQvTLHdZFD4TpbDWm2gElGqOaN6M0+pVAnUGMVxGhNDOq1Yxv229YGUHp1VRWUy30wmtreJAMsehossNBzKTOoPhl8QcqIcIKZnimFOShIrF7Lrj521R557lG79NQVGz6yCcMhfDlHXS2oH6qtwO2vlqRNbOs6LvXTV2zncdxqwJT0oSV0lmqTClGewcuTOtWW9lFHPcvJaadUsb7zPKbT3D7VV2RX7tkFiRKM12DIetN9X4N9zfVwbX2REGYHxt5R9LHxs/HUV41oJEZIGvZF1xCb4/cHlaB/Mm7ZgxF4Qe7ECLsV+2Iv5linG7ePzt43MBfAQvABOS628IS4Q9IEjayMNLaCZiqKdDZbJN22PvBmES5plM01tL9wsMg20bzZDCb6cxskg9w+1cyNOH4KGuhyUUl6f0gIc3VdYxl62nxpewBgItvQy14t7AJJHe6b4l3dPhjbZB5Eu9Zc0Xpucmf19p5UoNTSxai8/aMQIgkgSLY61rnStwFg2Lq2ab0NVGmHHkxs9xPrb7Stdw1Jc32I1KFXUzDyFUYFb04MPBfp63apA+jpcoYoFVhdHVO2PkJ1gup8jzprjEhE072KUq0XAaH9IEUenn8/WNSZkAjojTl0OpuEVRbkQstu0XWB2H8fuLcJnDs/CXuwUyqtdA6XNDinoX4fIsGFLl26xItV1N3YOccH17Uyc6PDzHQxxsQHHqp6irhqUYsWaq41nc1SNE8SYQBnK1xrDLZ8CViWGcBBqKMWDjEE55g2uYADuPUdYz0llkun3g5tCTI+Nac0sq5mnolw1CCuc9sY9MJHt5Eum722DCUnLAV7Pu/uH9u7RxM70dSCKWUBFn3aX+MoGfsFAMrpxVoLTuMrAkva6tJnOghJqQd9WR4Go9r02CwdtFEtGNVEqSjTZEM9/ZI0xOPyxQ5Rb5qcJctNEkUgkR3m41kYwmFEGftJEk6qkfro030zaPLWg7Edni3IU49hUIFSP4CBHuhP7yIHIYY+gJSHqLcVQwkBQAKWeKytiCerVAbzFLttf//IZrOpqEm/o2V4ZbUiadXui6E55+cBCcXRTYEmoEAfpaiREGX1ISs0xuZjba1xpLG3dTYPJcvDAbkS7ynHvkUkRRFqqEwxKlNEa9ppt5Mqz+IiX0YFhq5GM5v1TqbzFY0I3zeWaJbIVkNVQfVAaun7bpR6xblObWXV67zW4NekJxmFfT2DgXhijhoqn6wFaDIQ+NbusT0YrfyLZxMtj0qZ+nL7EgapHnr46OvlijAEGZXN0hpiABn6dc1g84Ex6tbsC8Th2Q73r6/pHs2zbe5vph14vSiC/gBYaK+GDLimbzxrXbt7xxPsrGNAqQ5BW9ZlN+NHap9egOvSOTRzzsECu9ROtVu083vUBgcMZZF/s87v8TGu/qm+URRGjcMSqCRaB6/fOj4MDwUD58lUVmRQRcijtC6bgTnc53h1nrYZg/PaNAcK8RL8l6m7UxibKWI1Xcxn0JuWCfB1ockh/o7OEqkiNaAxj8lc69oiSS5UUuqGDY0Jx9r6pGSpIdXV6xvEpiSNezZKpy0MUaV0nPj8D+6DafuzzG7thw+E6zvLWnZMa6jMkSRzerZshsYzCeGijSAABqYHkS2xzzX6WbhB51Rv9eIweKi0ig3JzwEvlYPHI5Cw61uNNk/nS9TEHFAf2ljPdJCebpwRmvaoHqpTC8NVUQZuQrkIVNMadbJvVLaaofSK3MRW9KTTkO9I69odnoSlVekkjb3WBO0rnt+/DspJgl79gHrIHAQwcmZwYvCE6MBxyV6al/Fo3ImasTeF0ApCe7gbafQ2b0myVLjIRVzhESE5YC83K2PcZ4QY6mweLaajKNdEII2zgPR5hqqgJv7aB+jXfok6Kn3CkyYr01garAE35I2DZg1qWsCWqOF2zdVVw/WFsKJYWhezSy+D6iVzSQjZQrfO8DCOlzYeIV2metCoBYIk2ZZE1FOmpVP1AXFUET9hQa+COFApXS+razqmu9pSR5JqgEYemd4KqDFi6hg3nnM+BkSEwC69VL8C6aUppEvE6AKptERVCaxTjfSO5nYP1XP7GMOfFsZIKZnpUkH+eomyA9Bt6iIDvgNYNA4USyU5pQAKig/qQZugVhS0lRrNAcucSwLl0eGBZbOxP/nW7TE0FBC9U6w7R3NvEwCGPD6Nkcooj4pYM5X1hga3VyhrBX0WjqAxN429NeEcLAppa+6J0KV+z3I5j4uqiFvIRsQcWKmipV6wmk1QQ0uft5Lhzs6kglAFmqGvGW3yCnxNesS9P99Ur1C/otIqQBLGt0iki6HpGfrQVGAcorqdIq6xb9jK1dR3iPRN5lP14Kl68crGqCSpwDmGriScHrytNDCo6QwuolWepArgkGYmXxHTn0uJLoqc963+qK9fW1/X/ZImMijdA0P3rADMAtddS5jquZEeeGrxn4WkC2VrWErSMnRh8tQ/giSG58+2i1fYfJtAfBVPRSmtFkXRwqrXp6GT6CPPS1M29GGIvf0DXyQxk0SnPnoepm1Q+z8/CEthT5VU6Span/ehhxOg1fr6w3AOlrfXWyXSED1E8UzaaTtqyejFFNdSnrPxcVSuPSDNV5ELO4FpS3qcFIcsdoFDbmVOpd0WhDCqvlAtJqgxYoCiqyQPShj2NANfI5buIZCX2rU17NMTlYZEdAu8UptjK4zXgNFab2MANJoBFuICYro9gbQK4lglBPHvaolypYbcvZaHJi3r4AjSR6lVswYo4SlzAMxCKg8auESjnDllj7RSE/t6r0g00Sw9LQ8irgiYGpkWUJwn3nbaSZlaN29z0MdO03JglEh7pZ7VobzG4iX36Z7A00Am2Udae/fegz3MgPUA5bqduu8XhXUdNIqLJkK6sOVutG8V5bG49rPhHCznARskWpQR7p+qCe0S5EyCB7SMVmfHUT45Q/Us6UkzW8KcOcjShzAxESkcSCAONc7jnUFSwGvELqKXs96B/RmKLnNeBp2G/oEX3oDhLsvg0/2qLyoMfaZlwYZ9zsMA2AuxUHt4BXRe6oIriVo60wM/pJsM7WMY5/bM+unyck6vE7qcAWwUxTiYKCCr68OfABZnjicjSBVqPCeMGOthpr7jqCmkmuilQTdJlLPxzGb0bklELashy7dPXTU2og93qhu5nkhAr1wHtZbK69UULUy409XcXFS0ZuJRtoxV0U0flNBrMRdtLkWft0PtZtgu793bR6KNOa9zYf6vgKCg7QftlnPArY89sOtHtF8zHOSrAYN1eHa9/TCwEOQRiGEqSKjVs5/5eGLz6Rn7C8sAyRgDK4eREv8uVdxdlgQhurG1Fv3UQvOoZCLqWZJYpYq5HSO3U14R9W9Rngbs1BiNVeh+n7hM+VpdO4XYPlNc12GcXu0Q0drtNmkR/TNNHcBt1igvPf3kZIR6mnEOCQCwtWizep/ulbfm3g6/hgHNGEczOKZrwYgNol3qZgIwRpQzW8ig1gdAS18nV/ZLt9+2ja2Bt0USTR6UwKYgb0Eus5Y785fZAJQ8m4y4JF+Btwe4tL5/D8B1NCpWUydhTPev66bgAFAEVXrAuLt/Yndua/gfleteYLD5QicN5Su4Clsbwe8DyvuCavLR4X1gOT2VYBGkcpmeQfxi1M3HZwDllP05PZ2epNWlpyu8H4gFg6Sfg70ioxbRT6VUTUU6kjMYPjuhNMorikoqaAxDhmlgVrApGmb65G8IIFdzAzGttfZ9YtOaGJr8pDb3tWxYr+MSSJOs5UqrjBmAOT2ZuB3hS5oSfSKU2x2aywIIAKX0vPKqUGkaD1Ktla/sBLnxGhoQHWRQSlqNMainSCqpvpHKwz7Rg0mtENXC/tCAnObJ6O1GZxX0kFrTk7o25zRupEnkYqaAMlFng46SKlp4UQb9UMug6VVcbve2ip7QyAEj0YPFLsmEm+CgfevN92jrmQNcncwBJVp9CCg+Gii/OLwPLOfBkS99oh6+sNX0xKrFGMbnNpoUNppCcCo1pZF6w9XXFHH1AMDkDekViXO1I89HxKutr14rhiCBpJfVAxtPSIh3d1Uo5V5lJgC26G1aCFlfkxcYpeoEQB/AAmDtbm3Djdh6fRiAWNezKnlVRZUiXVZ2hFciQE85Pwfs+kim1InUlyRmDoj0npNsMIHRwcNWoHVgAYbFjDbj5YxRdUuAoGdfWsRZ83A1Cry50wewmq6MtAGA6gyyR9qoV62Bq1dtZQVo9EFml555YQq6ZyV3W+oEcphW4rzcxT7r1TboJb7IskavJZXl1VXQWZJbz4twaKAjx3XL7tzftzffftsyzRID9HospK+hqA0Cx0WAqNPquiKZOc+ESv7chNCy3BIWD8NHeENNyPM5YluTmeiNZ2e2mpySGT0R7p6gfhYLqacYyQLRuaKFeNy4EhC8MsFVlPJBCyOGaSAXNAZSKLIvCSTPKcKzUWMaS14p9ZBw2O9aC3AOkeaaD6tnLfpGjys39TIMRp8qoBUhsWeGAErphHF5Qj63Bil0cnKKi3mKFJjC8AkSR9IHt5oypJr0qECjveGl9SB5fBEdVJfc8jPiETQ4OxuTho4g9x6JI0dWT943hz1UhxZLDO3XhDCq5yrSPTod8KdJUKJNG4CrW+lrJ1quVW0fAeaTKQDCON7a6NiggzQlz82BpkOEV1Eajgbmq2OFfe3MFqW99vodOzw69jbovNSq7lMn/EjVE7L82OHDJQvA0otU45NDGx/vsz+h8Tlu2pyoB28pLqomIQVRqp4ssS0PRr1Sq2Nr3EIvVcnV1aQm2OtzcuUhSd/qc7UyYh3gnJMHpcG9uWwMiDdAtexstO0q4l1TGAVMjd8onYOFHOXdbeAlDcUwrS2HZ+GeFGnFdAFPD/W0qNDhwYkdH2nm3Ckie+yfl9On/d2mYTsHRHpDUXNFznxW3Mg/5nAgsGH/rJAAVUEdkaY01noAZWtzQD17YdSVlqg+mqWmxw/ylKRaRQepIL0+os4gNSRg6VHG5c0h9dcXXhLKmdk+9dJ1fa11mw6gxaK1wqUYL6BBKPfixHdRVABwMEQtu/vgxH7w45eRfmNvewMO0apJ9+uGD4Dl1AmXz7FRju/b/Gzf6nxMzXCPxzlEDyJ+yfEZYMkh3gKdKVMxEwgc6GTJn7wbTYiJkbtSLdLTSG0HmgaWJFW4g3skaSSmJaEAC0yRqBfAnrq+CcFSf49IYwuiGdaF59+Xjtc4Bb1wgHE5HHbdYxoOwqLKGmEOvTxILS1XdoyEOdg7CXH30A4eHNgZ584AkLbHe0ecPw5x79hODkY2Gy3dTQ3+G3YXe0PasiV3V+9Kw1xVSFPNJU1L3Am0NN6RVtKubRPpJ/XbiVsABnkE/bQWnsClwbmrW127vomNgt1zPNFHNStft+7aVs+2UUk77RpPqe33CIz+YNPpQMcBjL4ANXnp/aKfvH7bXn3zXX8ivcDGUmiM4wY08vw0IBdm7a0BFHD1IQEj9kIIFGiCDNyTEwj3wI1acZf62Qq1c3Y6o7ctBQGbTNhSgD4w5ZPLUDOqiCol0du4em6QQcY2RKW252k1oCXjVmrXB5k4lv5WHiTzIHtgSK+SR6NH8rqmn+wUPUfpI6YHqKq0LYMxtY2Nnm1salWEtvU0NwVDMccYXy7n3AtRyFcPG6ejsZ0eHdkRwNi/f2D3bt+3+3ce2O7dPdsHPMf7B3aCOJ8iYTSLv6ZuenOgRLLKplKZKqdH3WRPCSxh4UHAAMM0OcmnayCA2imeDWD37yoRtU6uM4wgN1tzcGTIy0Df0FdMkCSnc9z+yYRziV3FFrqMHr5C3ELdarKZJJLw6YN8ohVb0UzHMwDyk5ffsH3aN8O113xh0dZpty437DdbUfTDAwKTsOP7TXgIlrfeBiunqIETyxHJYA/xSs8HFccA5QwxiebA+tbjd1QONXVVQhbqebJNZO1LTGrkUtGX6/I2Sa/qDcPgLgpocp3VK3zwjbR6v7lDD+r3+v5AUV8Z0+in5m9QHCoKgxTxLmNPT6W3UDubSJMe92hRYi3Ys7ExQOcPyaOFemhhUCKxUEPzGYYpqk12jAw7LQ2m+bx68X0xwRUeTQGHJmfPOYeaBSRat1dfPdPqTuK8ACrVozX1uz0tEqSBNlxdeS5EtVuqRt6Qumoj9SVhZdM0S6rqGZdAJQ9Mz6TcKwMw/U5iGxjpNR7jXby4Peit11JuAJgb2227vtW3HaRZjzJxuly9S56JHsGmUUhs/+DMXnvjbTfmReUMdSg7pvGqXG01lfslgzDK5jvhSL7zSXAVrcS6x4g9RQXom4NzKjdDFUxUMHplhqpYcYvsDRFyIKaRlcS0ZnR3kS56MKZP7ctVlW0z495lgTci91c6C7D0SLdFz+pjnGpYH6kNqlN/erx/PLUEkayBKRnRGnjQfE99YPPxnY5t44kE2wjmIaY1PrGBVNnE2O1112MWncBITV+YooqWuNJa1stdZcp3+2ctBX1kGSaW2CU5hq+8JD1p09p0kmT6aISWV5fUSmBap4O9osE3vB6tfClDvoPNJImjeuqcvBnZbhrSF2A0xK/nXnLjNb9Ya82pLlpuTD237R2t7V922wM06lwbwxbqqmM3UVmXJTmhdxtaaOxJndqlBrpJqrDII3vjtdv27lvvucentovOCkrnQGHr719J4ioIAoqIrDAoh4YJm/eFh5KFcApYFotjuUPu+cylfo4QZeSpd1/GSAcV6OMSMC+hm0IzF7HqspokpJFa2QzQkIqqDWK8xlRQQ+QjiSKcSOLII5AhK7UlD0ODSrJ59Gm7+0izW4e4vSvyAkh60IaZ4qO8GwBhE8JtbkoKaRhdzEF+waCUbreBwbvBNTG2eUdZM/FFD7nW+kzwKcAZnU3C2ieTqXs/uqahfHlGaqeYLgnSoTy9uuoTt8R4ScD+ALe9Q44wQDSBHjLX9UhC6kbSUUF169AD1N7mvPIW+9SBNJlJdJGU1oQpDbSltJdeYCezqb13OLWzSenS9MoWEubSwO0cJZFUoWVOM0XZf5p4NkEdff8Hr9q779yjo6JGKVud4txuuRBU94dhDZ7z8GE2C4Llrbfxpx0s9DxKXC6q+nD3rJ4vozov4noyw4St9VKJjNNg1UuS9GiUsKJe5ECRZIBBaohAsZTHBLjUk+gkPiYjgmtqpV710Ov3wVij92N5jXEhdw+QZtPKDtm/g1jVYN217S2kV4LB1/Jxl53LQ5goFRSG2MO8XaLbD0gBvIwhdkwPo7eHRFDUG4d6jVXzBkVc0cnBD6Ndt1NhAddXXgAcqp/sIR/GV1lyd8mj3+25baYGatxCUceal9LF4JYX04E+4eU3ugd00lwVmujlSUVLWopNkrCa2rEEMZrRgMA2Pd2WtyM7SCtI6Msne8djp+8OavDqzsDXr9lCikoNy45TR1B+lAgt23ZA+r/7ux/Y3bv3yC98t+hieKi6Pn5Ivv0XFr364ovRdJjFk6MKgz5qF2k8GJ/ON06m0+1VUe1MFsX2aLXajOLWALWDfR6jfsVyTeRUh6IixDAKKTAEz0a2jcZH5BnI5dVDOx/uhrCy4OVKy9hVD5tifGr2vkY0FwIWkmyFupKoHmILPXppaDtIiitSQTc27dq1DTc2u6ipFMBooEoMELDEPGeIjE96pMS+RvJkI2hk1ackIGkkcVKQLomhNwtCRH0iSRKuJXTfjsChxZIBm8AiIAbDfd1b2epI+95mbCPJFNkV2moEWt+DFLP0PIomQSsu6l7qF1aF4Dx1kwQPxzSA2MKDkt2i8SPZjjJgZR/KRtMzJUhJG5EWnJOkV2U4ctCI1jPsr9HpCeoTW6ff83pTTy6jwywq4KBmOM2IY8o8pcgTbj1FV42p+Dyu8qxTFcVetlG9+OKLdfJt7hJYfrSbxa2Ns6SK2x1sov7JYr4xz+ut+bLcOVustmHfZredDtB5Wi0oLUotu1FG9EiwIUsfGwGxIokyh/l6FCDRqrmp/vSDiiqdKqxlOGS46oVvueJqp8YxdE4zwdRYqVZ/sER4bHvDnrgysBuXenZle2A7eCMb9LCOJIpHMdAp5UyTnSGaiKcipiSEooAqAGlmsQAj9aYoddJGGrQFDk0WBxQawu8M2tZ1kOia5tNwv9Se8hDhVYCYztafNbEvPrttAgi3ceN3UIeyD7QyhADhadX/lRZw63maz/sBJL66Fe32qZ9s/ekz7ZcK1SdptAiXBgo1tVLrbqltenfJn25DNQ1CSs17nSQ5yXOM4S5X2sehAD0dQwQWbqXzM+KMOOamUzrYSVXHp5Q6oYYzunR2F7BkDVj+QiQGLE903o7m835S5XVrsip743mxAbO3RssC6VJvo0c367rsl3ndzla5NLKv+glIIp+XIX0Ms7REhGaI+bvFMhipuwwp2VIipMY8RASpIxFHOlWvlEiCaLDOG0lU8HXjuOm565ftpc9chwmVG79ubMJM9zCoiewC9WBJE+/tAoqDJRwLoFIvYrTsEAcF9+tjDh08m7aiAILq0fIcvYGeN7Ev19yliQCprUR+qKOX5/sqQ30hgMfBCS02AdmVnSHg1pf9E9vDSZihkqUm/J0jmCr7RB6ipIWipIpP/l6roxmeJ0KJGObeqv5tPC+pbA6x8+hcRIU1yRyE6jc6DN0u9rVdlvMZhj+eYrdTYzeVSGENb60A1Iw2jKDdKa7YCa04E8bquJ7XeUcTMcpzsJBb9Od//qrZ4dU4L7vppJ22FrNF72RZDgHLJqphC+JvdSN9BCMZpFHdGXbT1vawlwxxg3Cv8XJl2Ue2wDYZLXKMUhpOT5Mxpy94SaeqAS16hpimJigildw6d33KdW0b3aq39/T8A9rb565v2Rc/8xh5kY+G/0FpR5KB/IPdA0kAh1x1Or2DTBwMjMQoRSEIoD4GBKFVLy2uLFsk2COSHuFYy5SmXPPYgAQ7R7PrVHcFqVlJF0kpqT0HqfdojmGo3ojc2t70z8kMB6gSrt7en9mBJpM7KNTTwtiTbBNJFgFHz30QrKRB4gowpFVHk3MxATh6xrVEemgivD/ohN4a2ZYa1wNESbcAZElmPV6Q96gyYltMM1suplrEqOp2+mU7bcvHX0K7KbUeBaDEJ1UVnVLEuFVHs3xzlV0/vlIcktM5WL71LYt2iyeiMu8l47MsHa+K7mpZDJK0BiDR1pXN3talXntju98eoNI1ziQexSA7nmZldDLPAUlpZwBlQR3lTouQbRKKqCIKTYCoietWgaRZyEYRGq1BImmg9NoLYNH0hBduXrUvPHHTjWfNZG9jh8gVlQh2daD8iRqvcQmiMsnE81ZmRJcuHiWJxGilVWTfJY5AIXsmSBL/TJ3OA0oZxEFykKfSQzW3dyhf+QkkYcoD+XGPP4Xe3IQx2ArdPmk6djpa2j08r5y0mnoBYTjvDXWACHSik6La7lVXoBPowKUw9KAfBhCBOH/yrJ5CnhrUDDMDpbiaAIDgvKs+To/H03o+X9T9blJhw+S0cwkYJ6Q7BSTHqKBjyjqFjuO6m88xNPLupFN+65VXKgMkAou20fS7N+N73QyZlbXqTrtzqZ/0Lw+7G5f6na3NdrpFkzazYjFYVlUPfKSoqnRvVsRHsxy1U0XLQi+k0ygQLiRpVNIJASUkLmWX+Ox0qSFvSKCG9GrYCZswLqCtmB9GPr9084Z9/uYjSAMNAK7wpNDTME0DcT7TjbTOTCDpwHFABFAEwATiNzZTsDlIB1gkZfzby+TjIFGUEcyxS0aYKA9LwAnGuSSl8iFD1dmjgBk6hdTAzva2DYZD/2inf8UsT0wvxr2NZ7dQpyEPnwnHn14gk4Gr6RhsPDvRRvV2lawj1Zd0gTbYJdwraSO7UGqMljndlaVsH0kcGclehGe4zi9Oa4zeajI5LZGi2ebmYNHpdLX22CmXjymDWJ9iTowxJed5NMiTG6fFzTcntUCiLujhjeGw7h616l6nVW11WiWN9DccZkVZ7M+yYne8KA5mZXkfHXN3tKrvTYr6UJ6LaiTiQUwRUIxLEeVCPdLRdSv48Mr7G3yUJb3tDw85FtNct0Io7bta0nWvlQbEzLY6clXb9FJ97wf3N0UtIAHUGyVJ3PCEAQKICOciWfVysOlzedghPt4iKRKipIikiXtAkigAw/Pjmhu/LmWkhhqpEyaMqzx5Xv6yvxQM7VW7UwAnqaTvEg1w2+V+K98W9e5T5xsbWz5QGebwysQV8DXWIqNUEjMYs5IMooEkgtrvAAcoDRh9hh0K4dzNhklj1NOUE8tS6kw2X+pbOeBSd6oLeKv1yosGRI9OJtUrL79R337vTjmbjRHydOcay0jrtqZ1kccYrRinG5PTwAYC7XQ1ZN/9rtlTTz0VDx7B7rF2kk3zzrjEI5osNw7OZlv783zrZFFsnS2rjemi6k3QBOhODdZSfRcR6lLnhBP7m6FlbR0UXAs2SaN+1Gt0LMYGAjXpPJAP7LNLGJrffPoJe/z6Jbcriipzt1bjJUoqKSGQhB4voq57ETG8TqKxk6AuBAaXFpIm7AfpQzl6SIeq0TiN0kjCaPxGL9irHAGmqdd6c16GS0Du1QWBfWNzw+/XIswJBlaBsE7KttVZZK/rO9B6lELbA9EACcxTR5JUUVD+HJ7nLzopij4Cj2gU0uma7ofWHDvglA976m7h1dpQit4qUIcRPcmDy0WxWmbZarWcdXrpCC1wijQ9Ikf3hrBDJ2WS4toM8/n8ifKp996r/+K73/Xu4eHatWv14WGnvj+d1PemRXUwWVVn+HvzIilRL1qNQg9NfVDbK+ztU8tUfGiEj+z6vhjl1eIfAFABnlrpKVKNUJuJMtRcFQVaePSUTqTI5+Tqk7cJXozUxcZgG2mheR7q9RrZBSD8VCUPriJClOqQDSGqRoCpjVrQypUXY6c78PNu8PZ62Bmc72oYn/wBQTCKITP1cXXHtrF99A0ALUyooX+V40u7IwUTgKbytERaXVCHWg89e3ZzZ8c6ArD45R2ESpOPaKfj0MGC3SYgq00CSeEepOgamii6hG1op3Dkk8m4Fx7RoQQcSaoYL6rySex6AwP1V6senXavxi6pDg+OqnfeuVUeHh4XAEfcK+II87qIq2yVVqvVPJT47W/79hwsCr3e/drOzFaIHL1oX7VaFRQPaxpr8rc/9fEnKM56wUB7qqxPg8RKV0O8UTSEyw3/HfXeKBWkNOuf9wMRgkL00z3ea+ilOpYRKomiF8xkS7RRRV2iG59iFOfCJwApD8J54H5XTw4W9XIxL4hylyCSFqiGTg8DVIDRyC5luEekkVtca7m3kjJihkIDQOWtugWAkI68avYjB/VQDKFshC72W76kwWViBfe0UIPPXr9mN0gTvhNI+2irVteUFHCS6ZzTifvUep1fR1fxKpc6NfVReklNwULTTR1CyrSJAiNBRvDpMrPD8VjA0eeVuJyieMrqzu0H5e1bd8rRybhcLOblallWRZ5Vw4FmuOMkHx6GTAhr6j4M0zTFjV/VUYzWo9tjW1Bk5KuDU2mveegYoREBEA/VhzfCq72+fiGIyA3xFRwU/HT/+sR6GzY6L6I2H6L0Y+yEdgtp0BqqhyBh1jYHadS7xcTGMPUoUElKeB6hFysvBxPxoWEbjFhEBl4kdcR2UT1UpYeDcKG+DRDd8AUs+tZOG9DFAg/pfJ1cdcpCN9MQ7tdk8ytbPZ+oJbvkIZ0CHQIQAiC9reckaQCyJgqhoavXjbRqg3cW6KNzH6R9GADEjiGPEXbm4XhWY4LWddqtkDzV22/fLu/du1+enQKY+bQs8qgqi6xeLMYPMyE85JzC27Qr8ec/tUSRXqGmskCm5g9J4wYHNQn/JDlVPSoobahH9nrmIiNNz1mwVYRsEB5+uov/Kt5v5h/36z7ZGy7m19e19JWgoQO9tafRYSmbkAOExdSKa2yKuGd9mKSFkaUOAsMFGozfVKpL6gRV4aCQ2iBfZUMzhIfAoKDTuxiiShdAIRVGPhAYkQTh/SbahiErlxmAJkRJE70n1KJ8PRpQFWWXav5PsSS9L92FdOSchutHy4WNNSGLctT7GntL+boaIY32FbRt9sX4YNcFEAQw6ZxsQw1TSAIqrfLRHeHeAKBwXm3SQCgwrbM6qUerrDqdZmWS9LVyD9LlvfJ4f69aLPJqWkywcmnAB8L7wHKn3a7TdFTHK9ill1gJdY3mjTCkwQ+SVdWtYj0hUxsiDRkhZqRC1Hgq5I3C6nZvx1WMdGlw6aSTfUiaa07Y9b3aF+EkObTvi5PpiJb3YVofxpAxl5SCn0AKI2oMxzgRUIiaiiDmAZpIjCRKReg7RK1ueH4ktdEAx9USIJQX58QGSOE4GLiSUPokDDseg7QBXBi9MR6UXngvaa9sBHdtAR1NtAzVU62Ct+QYIzaLEN4+QQ1o2oOklpjLX5B4YqwM/9Dm8KJ7AE4YMyKp8vKtACHgiLYhvWjVXL94LgSuQWe53LrqkhNhsKqiarRYVgenkxJ8lDkC4eDBHpLltKK+9cmx2RPTR5pMPJyD5Tvf+c75hTxNuSGW2inQpzJEUHO13oAtIp+HEOqk1gpPAoCCQOAL3nAlWDaqquPKrzcNuRgv9p73BY7VcxScoOolHEJWtohlIj4e3oZ6JgyU7YI6SDX/BZCIqf5pF4lopEbMeV2PZYB2+oBLIOuSBokAMBT9czRsaz23QIKED1FRLkBQOkkqbuJYYNLCLgIg5Xuvhm5zjNQFRPUv7ehcIJQmN2nG36t37/v0RzVZRrKu6fFHSHvOCg+65vaIg0N0eKjCdahzAlmQKOHcB0NzX0hPH1Mfl/HInjgHUctpkRV3907zw+N5cTqelffu3qmyk8Mq21jWr9or9uevvHKe8/tq2Ov16um0U6WrVYVORkTFtKRGq1U51ZLbXqD/wI/Uk+oShfqs40OGwmiJEy5y3/l1JQ6qKRw3XoZfW58PYFDm6m0qUFXkWEz0QtdMoLn69niBS1oV5IPKkEFaO/Nb3vM9cq6iHCgPAJAiGLGp1JZAA/MFIEQP9wkEuOOKcVigUG8eyGANgEKarLcgCjUS1BV93yJAW+IRFwvaJw9IHYV2qy3+RBiw7B2f2oPx1I1N9S2pD6ed8qFdIQbJrPMBJBqj0kqYIU0TdBzOhSh6uLS8kMZpJHqHQtZbVUcBatPpgQyCoJ1ndVrcP5nk9w7OioP9k/LocK/K7s3rp09v1t/WXeugkhQ8JwV6sT4gXtUtf7gg2OsZAqZxpYXRAA3GNHJSJQqmurXQehOBh0SO5QJKV7iKUVQqcnAihq33xvX5h/c26ZBO/LR+y9Tfq1lSU53RNbmRQZKpc+hdn3xRWLlSYySBIJoIh3rxCEAipIQbKS2IjIscoZIEqKoBAqASCHwfqQGCENVIlbUKCoAJeUoCuTrNIYvK1zpvk8KKKfsaW6BtyBfaorayT301ovrq3pGNctoFQ10lyyXxQCqXzNDBYwgNoyU5oLWrMl0PeAhbnYf2pAvS6iFYmrya/AJSFDxXbkjiqMB9RgDEOYDLsF7ye2eL4r37o/Lt3bPq9HC3qaDy9fsbsCjUw+GQztgiLoQHcUxvmGYcZLQbB7zE2XLrVWJDaopMUExU0g0oiCBJEtAequhJ1uFiD1FaNdZBRZCEcdvBe0voVSLq6XxipxONSHOOn9/Pn+/DFE1gluGQI/5lVAILcBF6qgelVXVQJ4lAIdAo+vEaTA6sNaBc5QAqqSSi1JHsVDL0tug1C63cLUNM83TLOfReoplzkSSUp6C0kh6SsLsnp/aT/SPLMIabgcPGFvFBOdrpr5+SVqGpukAQtqJVSBPIqQSKgbZBPQU1FYB1Ma/zdPzTkAi5kQj6CaGCt4RBjib31VMPlvPyzntH1evjk3ry4EEoYB1CjddBA3Odzi4uUwuotCRQc8iVkfkKU1YvIQo0EiOKqKL1AB0VFfa075Vjv1EvbuXpmqpH/OA+bDkHyPm+CKHLRDVckoobBEuoqyYrRSCQYOvcpONpVe8MT0TrDYnOMp5d7Gu5ddSKluqooEoloqrHcpu2brwiUc7V1Ro08ljUHNhrsRi1yoil0Z2sApjFAqZknPc6atYOieU90Ybmxf5yXtrbd/dtb7okWwF+7Tav26yt6KZ2BiCQxfqa2qfotHFABGmiqHuUXte0bWivdI2HpXtD3s09+LSBZJhKyDb6GIkyVAWCoM5JC6nTcm8+q09+cFj/pf2lfXs9IKcQanAh9O63AEyn6iBBVro5AiBJrc9raH426qhGbLmecMlCRfjvVpNLCW0dOdT14n4TdU4/H4yCQC5Z1udpkv9CikAETUXQvJXQyzihdPRGuebqH+pAQSOSXq+VohIWYzEVEV7COJoY5A1NBSiyETzvdW5etggOOEAqx4E5EqxydwVCKmvZbGWrMSRAI1bEUgNukFrV8pqJkn5/yF9gxtrz96Nfe3BgS8CUaOCS7usdgG3Y1/SCoFYDo9cdR8ASAZTb+piNx0biBECs6UFaASKkCWl1LuThgT7PETeTs5yUgv0MIwaQVBmclm1aYPGWi0W72u/dr1999ZoKX9/+AbDII5L73JtOq7Ktx1wAA4Cg3AUUyB8AI1UkmAAUQulqSBJBDVXlQiNEMMSteus66Np5YLcZ5PJG8rsYNOlJQ409RHdXo6SkF5EVlY8DZB0CWGgMHpKsrGJa2Ooss2ycI2Sdles6vT8on4dRJygX9CkKhWJ2ucTmmKF6ZpADOVutILW/AMWWsrQshr4E39K4juwb0UBZUadqsUIFHdt705k7cJqM7+BypgYpoLprTMcf9kkF+nkBxavo7VXFdHxezzWtdCyp8VDlCHCB3s39SkOe4Sj0aiJOiiSJqFMjK0uXj4AmLYpWXnbg/5077QslhXARLH5RHlE7TevWKq3adUvWk0iWAQkHCiXnAEP9TV+CcH9I80gAD8qBiikb/lRIAA8NUc7rGOARiKKfgrYioBju5zyLMJmp0Hd8qIGe9Ianves8RBntA1IFcBs8MGgbYYrXUwzf45UVB3ggoznnuECaUB8VoBj2fahKPTynt5OuQJ1VqLMKKZUDuBKg6GFgVCKZChjsYzyUrz4KCfWdZ3fdNYgHFfRKSO3vUs/s5fv7doxtI89KHtRFr0X08WN1Ggk+Rb8U2qfr2g/VDUBxOhF0rNCkC6B42GGba8RgUzpzohogihCCudTOCnGTcc2dF/wahF27PEuSWjh44cJwisJFsHiQkTvp96uiCz6QIEjKDAasqMOKxADGM8eqi7RaqDQzpFFHAlLYSmGla3Gds6GGa2KEyKEa4FsBQj+ldxVGBzj/qTMAjlm2tMlKD8EgilQFfxrXURba93EObAzZ3Vo4WeqDfzCVvoJ9UaE6Vnsjm909tuXBxPKzpVXT3CItzDanTKRQNUV4TldWTgAX17OjGUAjcm+1Io26BtVxaYEEF8OcadTRB+TEIBglAee9HIkYrXLbPRvbD+7v+tiK2iRvoWG2tgJu83AydH6gRxsd0LrjnOmKanAIzX6jvnSstIpBJSnvkF+4pprpFMqbwCUIUMthyWDeijQr2abUqcDBqQCKV/Iv9E+ZrMMHwVIHI7dTd2TktjQmV+duswAU2rdWQ5wDnVQPWxG0ri17F4HqVWTftM0Jey4mw0mBRgTyQFqJWl1rjFv9tBKDLFCtnXY6npBP6DlKJ7dTx76UBXn5unVEL8sZIsKF7PX0Ndeq3Gczmzw4s/HdU5vcO7PJ/TNb7k0BxsKWxNXp0vJRbjkqR6pHn/bVOi8lddB6t+KfW2aiu7ePWlIf1TmUG9xYAVmDcFpx4Sfv7dqB8lN9vE5iZsPI0O51NS+wRDuiUwOOcJ8OJTWCtAnlOw3ITy8FqmytCqF1eHVeoaGBtkQ3bgF2Cf2RKgJJvCQtkdYiXaqqVeDtlfKIJTR0a8ghhA+CxcP9+/frBUYumRRa9yK1JEsASgoKuV1I9PnFGbYztp/GnXAoUvgVhs41OimGI5lCLRXXRHaQeOVd5pxvz8FD8PT8NCyuWfGv7+77C/s01joaDxE4SKNeqfVeUjwQf9lc4yKuVPhpIWG3QFVmi+vYBBUuMpaX3N0C6VLOkSpaQgwwaRQJf889KVmrUi/+mJ/GydB1ADoTKJvy4rXqaQYJXaJwPYx1l3aIYfuD23cx9MhpzWDVuQGWgKIVHrQNABIVwoBdk05bL49N0+EUdK0BiFx57Tf5KgQgN2ATG5CHVNBtFY3sFxi0UkF1vaSzL0mrfTdw2+12dXR0VElorO8/Dz8DFhm53OBGbjtvlankO9IE+qz0OJr9FbIMd7pE7OhZY4x3KnlM5aQfhX6pBYlCfjqWqmie/ejXXNMPWvg1bRWb804w0knMv7W7Z0cn+rg4zPdiRFCucYvcVshHOcoH0MmQlLoiD+95EJkaYYC2iXrCrKmRGvENaZp0Yprnsy7by5dIRwezR6ZqC2Vwn9rEjndVkHh+v7qIOohA8MY93GU8KL27LJDpusZWwviKyBXGWtSOUHYAnKIkk97QbECgNNoqXaGPW3BNIJEn5VVYg9E76gWbiEAzBFbZLWTCHRSth88OFM4hVQALZga3ZF0ynIrv8H99//tCKOVh8EQ+7I/eKjoykls5nRSQJLJZlhRJQSV9EJeLdtE47wIQBPyoF1KnwAOPXm226h3qO9549UB+aohCI208Hdd0XkDx5yacOxpN7RQjVQaoRo6aqQa6PcSQn8ZfdM3nt/iceghHE6U+VE0Hsq4T5bmE2oV6OLDOGRJ6vPJ2aal79KOewYhsmEECgu4Lz3oCYyezub1yd9dGGvIiiUAnBqoMDaypTDE4TC0IzBVAmnKVX6iX6iMX+6KrLaAFddx4X4oNQLQN4DmvGzsyiBKZc3rJKyPlivouodciriuUrgzcOs/bWalhE/FfQsMzuBA+CBaF9Ujufp1lnbJqlQVSXJJkCTCWcW3LJEqWrSjJ4GwB8/DLl5VWT9Krr/7RBSSAGOT1B7Yye/zlcRqvNjQ9wdtDbEATALBmvIhFBihYf9/m/ugM04nrENIlg2i+HjIPQ+eSKrKZIBDpJA4L9VzvzYEhsuz8oRbnNOCmp9sypJ3QOu/VQK0hmfRWgSZD6aGk5oL4PSqLNmg0yydIQz5JAgXxRMtzUEG7dXRsr5+eoATpxG4dvz80gJBUjAU0zqm950F1cdr5P6/fB0HxUIKEDtiEhoahLeHYO7QUHJiknhmdBmUcLaDHAnpIFSEA2nmWtcs+zs3aXvHb11sPHwYWu3btu/XRURdxNKMeQBtHEKbLzVpgwC24aQkjORfjRgcDm/N1XuSKbmRpiQsZed4bRBgVq8aF9lELTlzY18+fXusYBiKj1K05Rj6S9J29fX9n2r0dQujJSq/eq/EXieTwpDbkqxwpVxEGKqop+lA41FUhpAUMqKfwQFMMAFgtPV0WSGQbYUOo4tRBUkm2ksDSnHOL0dtGWZzXXMLZdGnfe+MdO8PYVH28XEWpNKWhnKazaJKW3i9SXSWtHADeZs/euRMAse54hHC/wCNwh3xDEIFVXog6L76EIJtFFcCkEN9QQewvSL8ArFr1xz2hXm9ZBnvluyGzD4QPBct3vmNut0ynGvZH9sv4KU2G0ILKLqgLIsyW9OQcMVpic6jGlRqLqKZuEJEzmVZx0sKBKC31QKmYdZs8ND3lohpS1Doq6mnKz6nD5p29AzvUeMmaGJIiLmHVBWGSHglIREvFaEqDJlxrNpvSqCerfF+qC5e2wMNS010FoK40RK+6eP0Bj4b+9bRb94hHbkizFUg8Hflqq9UuFVQfrzrb3d1je2vv2BcuUtmql+4OAJGUkIRQ3Uvb2hzalSs7DvZmCqeiJomr3dy1zl+HIQ/dr3zeHxWabQMYbVxqIjx8OFA80qMbwBEtaNlCaqhyA7exV1pur4j/Ia/3hw8Fi4L0FuKo7BUdTCrNTcdWcbAkWiVGcdmO4qwFYNpxizLjGmIrrg1NNQyCQSwZauGTeFJRGGc6RuJoZQW9HNWI0YZYCiKVfnK1xJK7Z1N7GTtAA2LuzsJUEVFqSU+C1bomHx/Aw5D1yVBdJITeNOx3rT0YWLs/QGp0Ud6VLfXZf3lMqCN5Uv50mfsdXNRPkkv2vUd5OXSCRDPv9MTaJYrKgyGkS7lHK0V9784t21/iaYXxfy6jvqSi1uQX03WPWqgx8v3DE67TTgGf4B1E+2s3U6EBie5VFAgaidacC+fJmdgcEwQYSERF18+BkJCanjXn+hwJDj8jN26rXlE4v+G7bvyw8GFgUWK3W4aIpKzTQZaVeekILBd1VKl7z2nKgrul73Jc3AKAqIl4Q2HcRYDRKxthn2Kou5igB24eYcb5PpH8PI17QBLJDoDwU5cYk/6//egVuw1xg7EKIEij6qos3aPe6lFqSYzksr+S0QU0bTwhTcru9/wTdy0ApPXu9PGU8MK76hhUmjuA7Dty2PpAI2VKXSk2jApMJI1qQXn7Z6f26oM9vAHVD+ICPqlLhSat0ikqD72wfjYak7/KCMAT+DVe4pJwfc7Pc0+QkKEuzXmFUETYD2l9n76tRgBxbBUaorEVfYRpQSPnSNk5rvQCeiFpauyVjqugtb3SxPeF0JIPCdJb91utGqO17FYdREGNyxxpavgces7pjHN1TixFfLi6QOLoIxPiLTTW9+sBCT+XNE6oIEYVA4XXcV0tpXdPiKh7yAMpIjXAfe5VxPbywZH9b9/7R9My6GKGphZINegeTy+iI6nCmAU/qUPK0uKGGp33wbt1kbJBLr6/rJMaTxGzVDOvvwrhBuFOqkOg0sXArBC8zrqXc7dQlfexWZArXKDOMFd1CvaFSlWgXt5+VKdLVcUAPgFEUUHgCNuQt4CibSOltPXKrNOEqHO+VVD6kDIsnqORJKQKHT0ygMIWu4WqaFQ+7/UWPhi3tlc+NKwp9TMhevVVs8985jNRkhzFM5RNXC3aVL9TR0WPSgxo5JAeOKASyK2qC1FbFJ5ACAGQjQcnjGIgvJPKC2jIrcf2mrAtQig4sPg1xHFwrasvS0NLhz2Gnn/6+g75yq7QUqoAkjJEIP18UFD3Ebw03a+ySSNJAcl11o9F38CEwDBdcYNX6Tlw+utYUyzFdDGYk56XB30zro1hO7Hvvvq6vXU093zWBXr9BTTVM5xXnmEbym8klMCuMRbJUYW1xKSNSu5GbaI8iS6d1skIAliTJwk8H865M1nXcQ5cZMROSHJKG46QKgdlHR0kerc5rsdojFme9zM8oeI//+eHk54+GAJFfzZ4yRJJJyetqpdlRV21ZLcs6axC5ow2zOjsGEqlFoTBM6pcFUWJJnvHUkdOXJXQ7Lsdsz6nRotALkV0jj9FMVvMDGxf/1xgSXqYTVFHf/XjV00v4/stwhLEk8QVQUVFqSDlonucuB+IuscltGazeQ9en+d2H9DjTz2+YbBLR6JA4swkuYI27npXOSpobG8+OApLjFEPpRXTlKoBY9gPeX4QMLqm8lWfkDYAJLy8D410UUHVUzubSqyD8nhYDtUiW0CCYHXfXVNLNLyvpeJm0H+W1NW8isslTnNWYpn2+ycf6TI34aPAolBf++536263i0xpq5tnWU2BpS3wlmfUbQYkZtAb7wgDGJFDFantmgqiB1JQA2Ve9DpKarh6IooAYoLOBfdVnF+nUY9cHzsh1r1HpHh779Bef+8BF5R36EnNsLvH9Xn9mv2H55SnGCRqck6pvCwxhDpxvgCQrg64LM9KUWVLxXGzRx0rKgd9z+BdXPsDAKwZeIKpECktIMApBOmhuC5H1dH97AQgSJo+BIq3lSgWeVl+lqCsRTfopdCkb8DEVraKbymSLLTUM525qhfkOMNonqGbZxWqIs+1lqVlMjU0VCJ+k8V5UR8MPw8sWmqu3traqvr9SZm3WkVH6zwCljhqz6jSjCboxV0qYZzHr6k069Lnd+PXy52XR4FBpueOkFBEcqJxJBdYqzhqesO6cX7NbQgRhF/wqETVNTHYCoBHs6X98M03bZlrxgRM99qiPtY98PzJ9weCM2BN3CYovf+Uv3IScwUU6lJjo1TUAVkQBtxoU2iHgCIJU1qLDbS2V+/u2USGMfcJ0SpLksHrt65LAIeK0DB+AFsAemhBeN4TRmv9HkkZ0VA1cFqu76F+ysfrvo4hb7XBAcQhggWxjxrCXpEni0NSSStEM0yzGR6Y2yudTo5U6Zfis/jtGXxE+Hlg8RuHw++7Kuqeq6JUFjTeUEmh1QzvYU6tUE8YUEhpKoCyVM05Ut3XjaKZ7PB/HV01cd4J0/x0jZ9fIwo8TR6Kfp1Tes7w+p37dm//gPNBlciL0b7oJSq5uPf7QrkeyVtbMOuMbKLuEUM0e0/3qiyN4vqzm3V+7oWIWdzvW6IHrh9NJnb74MT0SR09jlDZigrBntCepEzwAsO9ITZM1nC/jlWXplNJsga1FSSO0nokZZBCoZzQ3vPrBBm2VumDluxrwG1JpGPXM06jFXJ4hmdbt7Oi6H4sFaTw88CiUH/3u+aqKOt2RYWslaKK6EyI0xmKA9slmSMdlpCcbq757VBdSx+pSLUrbIncRXS15PwIP11rvJmLKkvHTgQRZR11nRSm1zv2RlO7s3ekzudptRV/GlXiaovYlOtRd3seklgh6px4p3s16cK9pJbc6tb6mnoyTSI6Ey+QTIzVEhYC7elC035C+vM8nWfausF5fuz1IIY6rMvgWnM9SAjO64BrwePS9QAKP7eOIS+B3wG2voU79JwZL5UkGQcaiNPYGGCJZD5o9NanmxAKqaDv/gIVpPCLwKIQVNFkgvSUltN0IMRZhYEbVVNIoQXsOK70kNG/dOet+UDB3v4LoWm8toX3RnIlBEIFAjdEUtBWUbPQpKnGiPxXdvdQuJq/IU57MqedvCGlE+nkJTVBCJZK8W84rqN/rZX79RgAIWN6HVUDfgWMVI82enyN2nDXgswl01Uj1VO/5aywt+/twwXuv+Bbqv5ql2yWpp0hNhV9GJprzb7XlK3m0+hTMPp8v0/3LDSjj7TqCBfSX8yffaqasKtR2yinmnq6TIdOAIpNacQMQ2HOeU2nzBsVpKw8w58TfqFk0T9XRa1WlbXbRd3WPNwatYPNUttUsSjLOdRbQt+MKHrSJA3SNU1QRvx3dcABpcqmaAbkmn1/fMGP/nN+3tMTpZbEbDDgOcrjeff+ro2mS7KDgS7M1rrcWyUC+h0azedk2FeaEEN9lMZX/OY+vY0ob8jVHWUIRFoGXmlcqgDCRhJ4q4hn84m9cXTsa9lqFoDSBECEVj8Ef1AnYT9IiKaT6LxUlPJUcs87pPR6utpWo3SNszrX5PEwLbkAFMqpUGnqsD4hG/WsTjwntd5smlKLGWUIQKteLytOTj6eClL4WJKlUUXt9hQwtvSimYyjOTdPaceUNkwpZk69l1QQ5Rv5GNj65/xutmqcC3M13s+RG7CS2hDxtA+N/HyTpom+eqUzK1zfOx3b/vEIJlGMovPI72RHTFsfY+ggj/weHYc0D/flNviCgK56OKX7fEdR9aM8kjaMD/+pJhduPbhvt8cTfxbkfYE0jcpRPg8li/IVk3WnbCXZI17h8/RKG2yc0B4fJFQdSAYKvD5ec9WbA7+2DtonDw+qAht5Gkvy0Gj7FGmkz8vTuas5YJLdmS8W7VJ8/TgqSOHjgEXBVdFk0io7MtnrahUX+Tyv6llZVBMqAGAwnoJu1FLchRCu+8LtIqL+q8HS/ZrRnvr6Kj7ULr2iQGqNU4hozpg1V2h4o5M9I83ix6m1Meb2m3u7SCTwKY6STqpFtNTt6rHq0corgCzQROeboDx9jRc9QNTgmYALYzyS3u/xeoTKKB/BTuNjs8nUfvzuHRvPVtRpfc+6vIuhWBu1ykqGrC6HcsO8nAZQCuftJIR8Qn10b2CXOgxbjh/e29xfaYxLz+l8bAXjHQkSB/VjNuEGTSOQoSvvFRU0+dgqSOHjgEUZ1VJFoLDM8bWsaq1oPi40SE2IERWJNVCHEQWQgL6rosC+8xhqpPZDhMYbcuLgdZw/C6LRjXpq1JLS6j6/Tk6KIo7sDU1dmGtxNZ1f/0IZoec3Ua/CNudDfjoO6Zu6KGirOgTiC6ThXLiqYvB4dEDZ9/dO7MfvPXAVpg9yed0v2F8KAqbuUV4qwvPnOHSIkEbptR9mzoW2Kb2iA/b8SHENEMoPeXtduU0qiA2WLekAC4DAayXO6LeTqiymZUEsC4zbapXnnXw06pY/71nQB8PHAYsHqaLBYFB1p5TZknRpLaizBuUmihQ1IZnGXZawP2Or7x9p2MuFZhNVpbC/vsKxG7JrsQ1J/ZzEcYEdoPMhbbhXhBTzlZardv90YsfjeWiI7l8jNORN1L1EDcJJrfngm1JzrLQ6pwHBBiwKzV3hfqXVAefI2GNR2nI+t7/+6Wu2P859YLHA1tEzqFD2+gaCdtUhpGYUw7kGjI3KUgzXHZhNPgpsvRb80zlPx47fvq6pzqtm3MclzOBKo7K1JqvNUT8TKDvBiJngfejDLAu9HKSOL36uVdDHCh8bLIS613u1HrfbCLAW5crQTedVlCBZ4gntB721xN2Ceq8QllqiQ93nYTchqBe/v/eoV0lqighBhejhX9OC5imr9y+nDf8gvt5H1vzWk3lmDw5OuT3k671NP5jnLwhQjEScv5oqMUFQOgWXMOtwXie8LFiLfSSQhnQu/cjXPwyFtNMXyN64dd/+8Y33TGuN+4oKNKF5QU2f5lUI9QnR27A+3wBEEkJqqTmvENIrLddJ4+mIWgdXH9hwY3ydXmlRNT41BH4QqJjmDdal5thq+gH8qNWJidU0LqN5pyPDNs/H43EzHeFh4b8gfFyweKbf/75VoLHs95d53W7rOysLyD2D5hN4NYGPQjGudOyeUR2LhJINpGwyETG054znWFsxzf/4SZzLttGxn8ddlUqCsE5U1dhPw0BSTrOlvfVgzxY5ms9bE4itoAE30U8EV3pXN6RRVBmejrxcVZHG81dQHcUwfp5nqAYtCaI/W+X2j2/esqMltkqq8aCgLs/bpjaQrvFwFHW/JEaoi5LgNgKUArUVroX6aiswBVsk1KGpS1A/alvIo8lbKOGclJBLFU5iq0TYKmuglPUkz6tZEeUAqF4VRT8XH7///e8rMzV63fCfHy6MDPzCQPX0JPokOjrajPtVlRStSrNA2nStDk3pkaJPh+xRNvuRvp/kH8cQ+diqfQq0Qy1dH4gMajQKy08pITDQYwB/eqwjOBbSkIK/xiAW80S81WRmlztd2xoMYK7We9NyZesyRA72xRyVTzYeVYrK0XldlxwJZwmUE45D2crL78arEq/u3t21//cPX7ETDe809fLUSrPOg+CMJKrx58++CM1zHc1VVl10LPXodZSEdOCGfIKUUgRo6zbplCIgDbvcQGdwV5mEMgX0YctjUh9ybp/jA9xvLYg8quvuHMM26/evFbu7H/2E+cPCLwMWD7u7Fl25ciWq0mncLusks0JP2dq0sUtDumC+TwvYr7u0VAumACinUhxQEmip3sJ/jtTrRKBwqO8YiXVOOGdi+OkuMaORAA4YJxXHAtost2v9vl29fJlWKXEY81BuXij5csKxIyDIv9SxorJRUL565uN18/JUadUefYoRPUbdKccfvXvb/h7D1idu+zObcK+7tPpzpnKS67JxZPwqHxFBklP5acZgkDICJB1D93lGAlZIK5AFOqmaHHgGopfK4F4/7wWj7qsCwGgqwhSP7pS6HJF8n5wOuPcQsJzStgmCbLFapfm1a69Vt2+vyfExg4r/ZYMbuvN5u6iKFkhuaTRwSt3HFDtS5Bh1ZDNaoUljeqc22C7ifYhOMFHDCatMPTosnKBKE45EmHW69TmpJT2DcQAARdwzJG1hly5t+lAJUk6ZnKd3gBEVAiDeTx/lrXOSUhpK1Ix79IMzL4h9w6Bd2GI69W8ovvngAA9MLn6QDE2e/myJ9I0n5/eqeRfqrrKkeqRqmnY197vhyj1KF9I3kfP6z3UFHUnpkJZm8U+vEidJDihW0G5GrvJOR2RBrCVlpkkRz6uqkw0G8yIYtp71LxV+JbBcffXVqtPplGV3lYGDZRxVMzrVmHYLKIi6SsCZ0vI5oNCjYXW/QIWHFFAnWQfHDzFQSNuP+nkPJerjmk7wOHXjT5+A2drcIAWNgkeZvoWYSwUE2eKTwNflBaZwDFi9KvxLuMennRPPjsY2PZ2qtHARyaUpmZdvPuKvpLxyf8+WAEpjMsKDhpQUpY6a/aaNKl/nFVUPCvb5vPLkNcjo330mug0G8RTVBpWr2oV9IveFlvCjPmuggR9HDPisNb41p1JT5O+4LstRVlSjRbYaZ6tylkVLvKMyG487pfi3zvWXCr8sWJwE3yVubm6WvVladMvWKsIrwijXTCyAUp/BiBGMkHQBzXrtYP0xDG+yU8Cp4NjhJtL4thHROq/rzfxdnWui3ycGsi31hqKmXJJ5Zzj0jz+IKfODkb39T6/ZdH+kR9Q2h/HFZGFawoPbzu0hMdLBAHNnR2dWnM1Jl9nuG3dtcTyz1XhmaYGYPDiz/XsPfG7sj28/sAdIlxyG+cSLpg94OwTeUEftB3so1FfpwnmELMcaU5F60hLwWrpVjqPQrPEgnyCOpNSxq2PydBrhsiuqkeuwhniMcI2W3DbHjpNBOyrz8iwri1EdxxMM2zmdGi9oVohv4l/DS+LHDr+0zUIQvbXysvUuX46qZBZTXToJ1oYWq6+jDrzoIBq7vq0q2TMtjvV0S+DU/Z7HhS0h7DaiuYkK3OdbBT/HnzNGOxxrXsyXn3zMvvjEI0KCHT84tPdev2WD4YaD7c3v/9TKRW6bV7Z98C/0Xu6F8D5WJ2lycOxu7+G9fXtw6x6KPbOWPlTV6trLP/iJ3Xrjtp3ipv/Ne3ftHuroIpVVPzFVW0XVTcHBQvC6UqaOGxApnhvq3j6AAjh0XYBXIwWQEJSvwOb0gJTcgFqnbVp2Fu8nXpB8AoROUfaH7O9xxz6NO6SME8CHrdJa5Hkre+yxd0pslYvV/9jhl5UsCqFlxM3Ne+Vg0cqjqr1EHmiOxBgdcMbVMySNvrmHpIkQi3pN0jI6SMk+ljtUIYfAMvVu7lYf8Z7enNc5kolg6xJ1rtlKdIt4cidzCHw0nfjHsWQIbmPkag1cLQG2sblp3aRjh3f2LZvMrVpiko8Xdv+1W/bG9162vbfv2cm9A+sCit5w4LPtde9nX3rBrn3mcQMt5NkyrSH8NiB85/DYv/fT1M1nz32gfjrfeD/ab+rbnG9ic59H0UEDQ76vPCCIQMSfP33mekMfGTCo1QqjW6aaVm9aaM0mpM6oKsvTsijOAM0ZeY5xz7Epq+VgschdqgRbpYm/VKD0Xzlgu1g16/UK2S5xXS1wfKZxnI7oNKfIzlNE/VmcyI2TsVuvOOdLjMFjtd5fG5GuhoTe0xxBazGuuEbU+b6Lch2SRnSTKyndpjcVX75z1+6MRuCH3guR2+22bW6jmnqJdbaGttCL5qiR/dv37ZV/+LGN907sbPfY3v3pm3b37XctHXSstTm07Us72Cdt62/i/acwCmOmoKzTIrPXT44MA4CCVZsgBRRl2GLtU3aoe6gfkmFdX4VG6ig2xm9zv4LqrKUpgq5e5+9phQy1H4JxUocavpFNz805qnVFXjMSjrl4BoZOSXOKUz2iI8GPeoFxmYlPV6/+arZKE35VsKjAte1yT2uQoTPbyyKqZ9BgXNaRhlRPqNkJLQbh/iBL7xvpnc6CxgCY8LAm1BxSiMAitiijMx/Y+jWCiKggUOicH1Ho/nRu33vzlkE5m83mnk7jLVpxYDafW29rAxD0bYrxenZ4Zo9//hn78h9/3Z790vP25Oc/a/2dIRlRMTwcqQeV5p4wBcw59/ZsYm8fH9qK/FSeGNnYIZIcLmUAQfB0Spc4XneuSxVqX16SR9LoeazS+z3ivvLTMff54JuDhDzXA3EOSo/ACaHCsYa9V4ACcVlNOXmGHXRCiSco/FMMonFSaGCuWi4+Aami8OtIFoX6VaRL8Iz0Tmi1SDBsoY1c6NO4rk8wWvVVzxENQdH7c6M8PEbxp6PwI6gkRRG9Ed1ObPVg4sXr+j3cl4dAqRBxRvqf3rpjh/qo95lGuTV2EdsZEkSG6VMvPmvdjSEM4D5MJ71Mr9ddT45GtpysbDXHyycff91U6+Yi6RDl4oudLpZ2d7m0CekFUtVRIPKt6rPur3qdVZ6Qzn3QKxJAmvbofLOvqPvUXuUn9aT7NUjXqOh1Hs2vitO0TJMWrnK6bKVI8yge0THooPFJO2md0vJRWlW0ylyqiD+v/ooe0MXw64BlTYYgXZbLLqZDtizpyIAFxR/pHRXAgnSRh1TWE5iBOqqWdDUt1AtXcHLRS/RkPQTzTKGQx0aUN8Zgc76JopoXL65RCDS3g/HE7u0d2vhshiHbwkUt7Gj/2J7+3Gft6mNXAEFklzGCOxs9e++nr9ku9sr+rV1764dvYBRTTdShXiUNw4iUK0aSx/5oaofz8OV86aZGqrhkIWgrKaCf6uzn9FtLhDARe/00msvNejVql9KHO9UONYU26zVa2TV6oxEp5/RBZVOuVtqStZKzu+SEphxMwD4eaHVCHU7qqAQ0ybgq49lgoMUtli5VqNKaYB5/pfCreEMXg1MGx8g0qtueFW69Up8YYkDVSLOJ2siINinb9Bp9OFFj8SlgwYOFy+QBoQKFdYLb1cOccA2APiQ018QkvYyloXgtuf8EdkeCAdtOsTuGXdu4um1Xn7hplsIoNJ+++N4FSIONvj321OPWwbY53j/EU9qxS5d37OCOXjExu/HoDV9mY4F6++ufvm7vnOnTx0gMFUvUxtUEkkegaOqjrYDgn6MhH4FAINF5zd256AUpNJ1B55p95auwzhP71VWTBp0de4DGP97NARK8OgI4+2mU7IHjfUo/wvg9pYRpbp0V+eaPvv12edtr8+uFX0eyKKgCitWV27fLRRfp0s1oSDXPlvm4qEskSnUCj07SJDkljoDDFCLofdsM4ywsBhQGWgLyRGARS3+c1hC6fjr24XSVpv0L59TBdcucrv/WvV1kbw5INm37+mW7dOMKUASu+i0r233vgY2OT62rZdnbiaV9YReZ4pKotJk+4HR8bPsP9jTrw+aotGMN8FGe8lBBqpfw3dRBUfsJqkPxvG5wVz+BX6/Knqst3e55qOKh8g+9H0WdDqp4raJUNOLLR5X0aYsFJNOstxHAOYWGJ4ibkyqzsyKvx/TEeVxVK9kqdGKNq5C5cvX4K4dfV7Kch13ijRs3os4kQ7q0olKDH0Wd0O/U4fXuJ9HatLoNGVuAJuVagkgNFOS37kkSL6K+B4lzUaoR1zrf7Dc/vw/Y6zHJ89eu2Z98/av25LNPWm+zT2JJYGgF8Q/v7tsJammF/bF7e9dGhyNb4U7rGc/lJ1FPvbZNT04xiBd2+doV2+T+N7GD/r+vvqWJxvCR0mCqG6xNuc7bMM7idVb9wr8Qua70TZtcNa2jt46t7KIwjhIklRLKsGWjEuUxatxRc6wyEKepBxPuOwWvh+S/R3l7VOCgSuyoZcVoFaWzuDdbpelm8corr1xUQb9W+KTAIrLYycmJD9RFbbwRmih7MJVJgkWGym1hubfoCS2kDdtKX3/zwVRuh9bSQBDVY0CNgjpaQ/wLp8/3JZfFKI2CduDXN5552r75heeti/vr4/7NLWQkG+DmE4/btaceRUVt2HwytY2dbXsC43fr8pbpI+OXr1+x6zdv2AZud75a2N+8/o79A9JKLpyEgcZxJOCaoHooOlgIqo/Y4vXjTwBr6tpsw7lQNdk/TZpwTv988C4w2C/r2ZqGHfSCX6wvvJ9x7ohr+yTdw7zZ4/whNTypE+zwMlqsVkn+5HvvFZ+E+mnCJyZZ1iF67LHHbDLRQHgravuKVC0M+1YCeGQ2aspCK8/LFj2UqK/BucVBPRwtcKKKRHCuQzfugGYipmeu31r8h6QQeb2vq1ol7stPPGqfAQCz6VRrzAiGzmQu+2d5faVrZF3v0tAuP3bNtm5ctnQgwRd6uRu2AA1w270HB/b//Icf2f3ZzIbdrnVogbwl1UvB1aK2/FzFUA+vO/WVDaL66bwfSz2pzg6M0Cb3zHSvG7OKUokCChYYaSFInaYJwsYdaq0Bp2F7eZrHpDsg/z2K36M2B1UVH6dVNI5a5Xw4y1etnZ3ie4fgJ4DlEwHMJwkWp9wLWLurRx6xdnsaVXELHrQxWQpohkkPbPKixDioUw5b0AxVVKaV1goFLaKb2iUzEhNZ39kLRpWaGvgjAq5L0mku6BDCSpW0yebFm9fs5kCfu2vbYLgJ1XGRpYZIp9dH9Fvf6U+sBRy9wqHOq7MCltLpLeC/+sGr9pevvW3Pf+Fz9n/9v/yf7Q++9pLtHR7YATaPJILA5XVZ18FBuz72awRXQZwPW6Vb30MIIF4DDZAKKOGaPqSuVZiS6mtffq744vPPZO+9d3cOVca0/4RbDrh3nxt3yWKfyh+VcTUqbDWN442l5knfeOON6pOUKgprFnwiQRXTQF21tfU2Plsf8ZItMbZmmCUadj5ZLrOjIs/17OIIwhzHaTJqJa1pEvRwVmo1Q1m8QZTI+vdMHSDrEHokZ/lzBvHz3so1qYLBYGCPPHrTrjxyzQ1YTtJjYQRN9YeHUiMX8mjIKd4KnHpLTksyjU7P7B/eecdyevy//eNv2te/9px98xtftOc++5QqEe5Zbx0kCuu8NFbiNgfB60gMZSpdsEd07PXSNf0o2996BLq0o86yvCrysjgbjbL+MFnQuaZlUY247Rg1Lo/nsC7Ko7IoTrB5xmmuAbi+u8qasf9JGbUXwycpWc7DLtbuY3gVk+62lagDEBDlxSqCSHh3+EStRFNcNZiQ0vgUsKgektsx9FpLF5HRDUkoLEgQaLYTn5+I3TBCP1/nhURPbe7Y1VbHhlsbpm9B0/uwcWGKnmHCHL1x5kwiL6BDnlIdXiiRDDC0Jkcj++ufvG7/zUeEK+v3uz5X5t69A/uv/+Xv7ehUMzB0b1AzqoM/61EV1/UKYAjPhzhcAyEAJqivEJXuQuCQUAEFiLXKy+xg/3D57u27k+k8O4ui5Aj1tA8KdlF3GLXRgVXxSZ3W404ZzQZ5nkn9/OQnP/nEgaLwmwCLqFAf8u8RdP10A0Myy1ARaSQzF9HvtEXs6t2PpEYtI2U02Aq9YSPUhT84Nnq26guQ6he2DWHXtJYkCecEGkQ3GQ9wNevTkW3ubNkmDM7GU7v96nu2mCxssBPmuxQLLbu+tOP7B/58SN9jTlqx5fOVPXjrjr39znv2n155w+74YwOzO3cf2D+ikv7r337fB/3866lr1abGqB7aSvWonrJbpHY0+CYgayhY9dM4iwfSKt8mvdqg/yQFJ/xpvqRFWVHmS1TidLksZNAeQ7N9Uu2hW/foZvsQ9BgCjqJWNY17+SprbeVvvPGGRJrA8omH34hkIYgndkK8tlhYMRxi2rbwNgAKVNBoHL1EnS6JsVeAkKYvUBfZuPSXIFI8lYITE/A44QnuZqqH8lMmAS4wgxQ3Ol27hiH7xGeeADBDe/D2bXv7J29bq9e1Kzcv2wjX+M3vv2ElqmYymtjdN2+D3NQGVwZ25+079tMfvmL9zS177fTUHkw1S1ETcWobA67ZMguDcqqPDI41WBT8mNCoGNVtXW9vkFSp9w9JFb81nFNQEzlSUjBYyfzKgJ8mw0/BjV65PObugzRu7ZHHHon3yfMYqJ2VUTaJ42KZ5xvZrVu3GjdZodl+YkHS9zcRVFFFGVl6PyXr5/kSVTzFpjyDICdVWRyib/ehzz5WymFRVscAaQQOtNjMEvqGJTzolgBiTczAJGFFvVeMCc9Z2CeFwIJJbZvbW3b1EQ3GAaC04wshXrlxxQfeZkcTO9k7Rk1t2mc/94xtIYH20JsZYFhO57ZYVna8XNlosZJGkltCPuSNz4ZfR+96CALV5XzgzOvCcQ6/C7Yc65rqpzVXVOeCa7pHdfd6k55j/vHD8qUTFa20lWH9L+lRemlvlESt4yRuHeJV7pNmn2YeUoMTbKuzVhFPZadk2SDToKjofYH2n3j4TYGlCQ4YPTtadbtZXeeLIjY9yziNkuoIwb3P9T3ItYeaPlzlmfcWaAcRwov27EN6TDg4wRbakkLZegeFKXgxGsiSNyOwtFEJW5ubAES2SGHz6QKQxKgA9Wps15WeGqOy0lS52eUbl+z5l563brtrq6zwxY5fe7BnhwBH+as8SQCnPmVSpyAlZPewdekgAUH0hXgAgZZrXfkSrmGN/SV5zuZIpvnMF0/084XWbUTJhB9/vk54lpf6Rlo9xcY5A1fHKOjDNEWiJDF0qvaRNEd4b6cAZYIfvVitVpno+/2HQPmNhd8kWJqK68l0ubGxgSPUXcGueYoLCA9OkM/0kmofwbEr8QrBD+qiOoZyZ7BB37VFD9QZpCwQ1S5i5SlIbCtjuZqNvSCPVF9+b8epbW9u+3l5N5PpxJ/T6BlQaCzeCOA62Tu144MTu4qrvXlth/MBeKN8bu8cndgMaUG2HuCmLr8vUKL/ZNjKkFUdghErW0qSKDzrcWCxVQaSJv5QMUgiPJ6shtl4jiscn9JtFNA5BfgOFDrQAc3aI99dGogUrg8LDesX0Xhhkzl5rURX0dcLCOEDNf3kwj+HZPH49ttvl1tbh1pvdYVfNMNBGdEXTuhFB7B8H629myatPYzCA9TOMTedwTx6mC3gLuLAH/CUsn/FIFdNSAgNE6eARnNXNgDFZpu43YeJMGqFHsNoTbGXIn0UnHPciQigCxe5Xbp2ybobfV9AuaAyeqXkLCvteJH5uv9edf6agTaBRtHtJI5dnciTcqBwjbQCjU/E1hNjylPadX0dtO1W279wy3V9dkczBwvakeWrfJktV1Ok0NlysTqGUAcgaK/Ki13osJ9nxUGRrU7KWTZazWYz0REXORddL9KZ+BsLv2mwKDSNqN5+2/QiNh2ig8QoZqgkAeYYFBwg6PdghAaZ3CWEFcfcdqYFg6q4XiCmYb0epEkvcFfQDPAs9NgNmHtz0LUeQkfPWjD5bHQ0xg4BLEiVVkcP8oJB3IKRV65fASgDw1Dg3LqSXJdJm0nVKfKTFFJE2p1HnW/Uj/b1WkqBEtG+30OdJKUkmnSse1zkcLjex10C/FFdomYyVMwCaTQl0zMZs7TpIC+LPQC9u8jyvWyV4yKXx06vbjHLO52l6LgGSqN+FH+j4Z8DLApNY6rbt2/jHB07YLDnpk6AJD4mHkRJvRcBGHoaNkyFxEmOkA9niHEs/lQTq1b0RC2FImUPH+QikRpGPLa9YX/wuWftGsbtEjd55V8kAzTYIbIbJP4VF4u5q4XJyZnl2CX6dmKp1aNg+Mn4zGbYEhng8KAikCSSFgKlolrhkobzQQVJ3ZGHZrspLT+XavwUBE7t8/O6stWYY4XiKpIk1ce+Fki8KfmcIXmwUeKDOEn2MHR3e632XrudHiRx+ziNO6Nh1J2KbgKK6Ej2/2xAUfhNuc4/N4xG4fN6i0VZJ0nu0jxGLNNkRHNcy3mEP94zYaz+05HXAUbUpcZfuJzg9HJKauiPnnva/sdvfjV6/KlHbeuRy9Yb9H36gdZ76Qx6tnPtKkZpapPxCEmQ2cnhEfWYWHfYtzZp62xpo+nMXjs4tT19LdUFAJVYayMFigr2x4VjJcj1wU9OylaBuZQDYGTH6AdAdI9v9fRYapReAjAywLYkyRQUjsjtmETYcNEetteuxXScOjmANsetGCBF0TTGo0w3NrKnAApe5j8rUBR+K2BRGI1G7wNM2yU8P1xI+rUTQcTntHYDRST6fYCFPxcqDiHr4fn8h6+8aM8//aT1NgaRVsMWk+N2YlevX0PlXLW019azTUBzya49/ogNcJkvPXLdhle2kASAAMkSddv2T+/es/ujsZfKBRUVgnAjoGiX9B65qJfkZUjrupYY84eV/KRuSLOWR1Q29nlhUjt5WdUr1JSWQ58ii1C1BlCCKqZFGLMRXmJ8UMTVMcrzbAVQsGYdKJIovw2gKPzWwKLQAKYHYOYCDEZrVaV0JkRHHIveortT25nBPU6hyiULvNHF2K5tdqP/+NUv2NUbV3wk3YUBSEOc6+VpImwgrTtRXEyxXwZbm9brdwAATMXeKHBvbx8c2H/5yWt2mmNFSRpQcAALwLj446SAI5GoT9wFlSSjlnsAERV2aaK6k1ZQoiV1maSpPhciswi/vJ6QyynZY5sZQIn3uGG3LEp5PQeYPALKSEBBfS43Nk4AyuifXfVcDL9VsCgIMBvXFkiYjboGMPC+SiGI9DrM0nGwLv2cHkfDb9kpHIhciCX74qPX7d9/7UXrd/u6Rqvkyob8xVsHiksFRSkM5x7/UR0UoC9XF/nK/vGdW/bf3rptWuhdQFEQMBQVXF9KYig/fv511gI7lev+HAgVqnrpH+e8GJKXqB2yjDGiqkWUYJ/E8TiOktM4TRwouMZ7ZLGH+NnDmMZWq0+KvBqVrRVAidZAkQ/32wOKwm8dLArBhlnUy+Vm5TYMer3O9X5gWbLn34mCEdJODhqJd/bhSmWaAPGvPvfZ+vc//7yP0MJDB4qzd83kdZDWcsYqNNR26QHD8Ubtv/70DXtt/1iKzgMF+E8DcCFfAU22iR4x1D6IpyCQ6Jxf5hL7wKrGKdLLRLUWMVuxP0NdaUk1WlsLJEdgSlJkDxDugq59jWqnsZ2UiY2iFK8HY3bDVc9vV6I04VMBFoU1YGy53KjTRY7Bm5So+JLeViR1pHUF1YVLJARyX0/mMBaRNJe67frPvvHV+qmbN1wEif0iqySHSxmBQYxcl0M43xXzvf/jyRwfn9j//sNX7PZYy/rqPt0KK3W/0vFrxkuUrw/vS4T4MwEAggqlGEqOAEldSJqgB1eItYWAQg3GZHFKaZqecYj3BEjKPVroz3oo8ShNolONP9HMWVF0BZTfitfzUeFTAxYFAebRBSppa6tOsgwp0y7zGOmihWrwIGCYPrCk3qpz0DUun792qfyzr3+tGvY6GMZAStYmzFRvd0kAFxwdqIX1VjaP9jTZX2CJaozUt+/t2n964x0brcIgm0DiQVgQBgmeJ1vdnud475RFkOFacQ3pl1DHWktfaBBRy6XNuHcCOM5QUyfU+ZBrB9y1R7GaCrkPkA/qqjxCn54hM8fREokSdVa/Lff454VPFVgU9KT65s15vax3qhY+aZHQhWFEXWCG1npMZ0VUay1TKxKri6999jPFv/ri80WS6iVxSR4xzqejuT8Lc91Mhjn6B/8CCjjv26oo6ny+tH8EKH97S4aB4BCkyXnwxLpRGUR1oZpgjZBEBoxLO/YztGOG+NH7PL5mDclHeD2nVEDzUA5Ju19hmwDyvbQNUAAPmuoE1J91LJlYUSyKXm+1vX2U37o1+mcdcPs44VMHFoWTE6uxIeqNq6tqtRpWaVqUcaGeWxU4n1pBJ0fm5x28iz/98kv5C0/dzOs0yuMozZNWqudIerBTIjWkuhw48NjFgHNd8gQEaN6mBtRmk0n9t6+8ZT/eO0QaxT7W4wrK0SHAkQf7awmCQKk0KAgztdx5lKFyVuwvuDYDqFO2I6TMGSUdc/MhEuwAEOPtxHt1We5TlQOssKOyrE7rFjaMdaYLgJL0etmVg4P8jRMHyacKKAqfSrCsQz0eW339ur4ZvVm1iqLMJGWquCjiOm+jCa5sDrL/5Ru/n129srGyWKtQaVqDFrWptNoU0qfWpHxEee3gwcjQSLyMzypGNojtxXJRHR2cVv/ttXerO9OpRoM1tAOjgnoBYerhALWl5zh6/qd3nfxFL8zeJcBYoGIwdGziXk4cn8LeE44Pycyfe+GN7SVxuk/6fbydQ1y84zKtTttIk2iF2onj5XB4lu3szopXKUttvxA/NeFTDRbFxo5Z7uxUeV6XaacoWxpbR7I8e+V69h9+/4urzkZ/haJa0fn1EQp9oURfFF2SgZZYZR/fCv8KaVDAe71HWsSFlrgvytV0Xjw4OCz/+o1b5dFSH4HRmCDXZSP5ej1aVUd2SJxFSZKV/kGLckFZcyQUUgQ7I4qopZ6ia9Z9dKj5OeBwP0l8/oneFtTT4wPyOU6i+jS2ZGRpZ9qR2un3V9tHR/l7YysPgzRRVPhUAUXh0wyW84Ad42rpKmopyzaQMlYmaVV8/dkn828890yWdvSMBSYqAhb2FygNfUdAbz4uLS+XyBRUBVGgqiqtaZKh47LVdJG9u7uX/e3bt7NR4cuCyjjVMyhAFq3iKNGS5p5XVZbzSl8C0/cGscdRP2cYqVQvOsZJOkowXjlWBCgpUgWwmIGB+ggMnmKWj8qsnOLgzyVN0uEQabJbvPEQJA1APnVAUfidAAvBiYdaqh59dFGtMH7bSJk//b0vFk8/fjOHSRm9XB8nXLb0LR2tz1uWCwT6IrZigVE7F4DCOQGpXERZvszmy8Vini3fuLu/+OsHdxYYInPMYABB9K+0CRjBDgF0U7zkMXoIG8O0MgSSJD7CXT7EzDmghgdIImJ8kOqhqOmlr/IYKRZAkrQnLT0xrluL5FyajBtpovY18VMbLpj8n+rQ1FNbxfiPn3wy+b/92Z+ln/vC4y3LqnZmWSdNrJsW1kfT9OvY+mUVDTEztPDKAOtjCOMGGCwDgNMrsrw3myza47Nx+//zk9fS/8erbyQlrkyFLQzYwJdccDnX+vJdoldHC5lNmrPEvl5dUZwlic2wpKeAZ8ZtenqsEdo5tpW+wTQv03zZaiWr7irNFu123u8fFrdvu11yESQKn2qgKPyuSJaLwQn81Je/XH/9xajqJkm1zLOyj5c9X1YYIRi4dbmKcmwWffC6QJrkBdKimAEWMXBa56UmGU2X88VkNJmOv3/3/vjd/19557LTNhCFYc/NNpdWKip01TUSvERfguehvEjXldhWXbPoC7SNIhXBooAKiUnAcRwyN7v/GXBrLlK7bNxfcs4oUqJk5ss/5zgz9vUkh1PQhROvMdh0jROaYq7gEsFFUGGPvPOUk1wyATdhIkMec+ssjF/KWoxQRI1rgakJTqKEKOrEzZyLAVWs5cqVWbuYuaP8Hiikfx6SRs0vdpEUPvMu4vbODlvf2mLrcJrJZCL0cw34lRSmUjyuqIhOkJokNZMpEtcUiWaK3CWFb6RFkSeTyU1ykedq//M3+XWAlEPR+ntalUSi8aQlE6JySFasdlRZ0Q1BNJNMK8botsVzgDWnu+lLz+dOWC0l10oLixLJxnHskiTzZ2ePnGThQCEtIiyNwpn6t7u7bLvfBzRDlvU3+PryMjcvvfAG4zxLpVwplbNpLBKmvKtiFfFEexPrYqrG01KdIH78ciyOylzUtAQl9IkM+6ahGo3a0A3iYCvMM8uktCiULNzG0GIsRyvdOLPKCDMHIFJKp5TyaTrwK9+jCqXwwkPSaJFhCUKvh+9A0FB8c3DADzc32evkhBfnq5xtMKHKZRQelZjNreTSSTe3qihv5LSw4rQsxYfeoTg1JRIU2rd/t6lf3Q0onb+nM8kWqER0ebMQHRzFas4dpiI6fHCRLPMp4Dj6DUiwJ2ihIWkUOrgraoPz0G2KJOHP5BWtcRLD6YyjtBb5peYDc83f9Xq8nIXX3u+PpfAY6iskHuEkHR1CCPoXvIKLeCmzKj4P+6MIjM64yFPqFCyN2tBQvAVni2VRn6+OCzaYvGJmNOJLWrNjY9j7Xo9ltOkvWkMhVCPSn8MvIoCBtxojoigf4cBb0xEDCoUIByEQ2oCQHsbOqJOwtIURewzOcBjah5tT9uPTDdvv9yPkFqSn+qM96NRuw9But2Mn1XlY2sJI/vq+DTzR3l60FxpBf4KlUfu5TgPS1n8Fy1O6nXb+rhtoOrpr/oeKop+hu/xy+BkD5gAAAABJRU5ErkJggg=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960562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134" y="4257402"/>
            <a:ext cx="2476500" cy="2476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21" y="761008"/>
            <a:ext cx="1953721" cy="28758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10" y="1760497"/>
            <a:ext cx="3247477" cy="3174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9" y="938975"/>
            <a:ext cx="2313894" cy="2313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4" y="4274457"/>
            <a:ext cx="2515325" cy="2515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31744" y="371675"/>
            <a:ext cx="288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Полина Петрова 9Б</a:t>
            </a:r>
            <a:endParaRPr lang="bg-BG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323" y="3726729"/>
            <a:ext cx="308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Теодор Османлиев 9В</a:t>
            </a:r>
            <a:endParaRPr lang="bg-BG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7669" y="5135498"/>
            <a:ext cx="272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Синди Петрова 9Б</a:t>
            </a:r>
            <a:endParaRPr lang="bg-BG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3433" y="162711"/>
            <a:ext cx="2591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Камелия Янева 9Г</a:t>
            </a:r>
            <a:endParaRPr lang="bg-BG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78633" y="3742114"/>
            <a:ext cx="238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Георги Милев 9Г</a:t>
            </a:r>
            <a:endParaRPr lang="bg-BG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48529" y="617390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37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87000"/>
            <a:lum/>
          </a:blip>
          <a:srcRect/>
          <a:stretch>
            <a:fillRect r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Tic </a:t>
            </a:r>
            <a:r>
              <a:rPr lang="en-US" sz="5400" b="1" u="sng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Tac</a:t>
            </a:r>
            <a:r>
              <a:rPr lang="en-US" sz="54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 Toe Game</a:t>
            </a:r>
            <a:endParaRPr lang="bg-BG" sz="5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1719459"/>
            <a:ext cx="3629465" cy="39664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492" y="-222955"/>
            <a:ext cx="1554615" cy="1548518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799185" y="41909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87000"/>
            <a:lum/>
          </a:blip>
          <a:srcRect/>
          <a:stretch>
            <a:fillRect l="-12000" t="-4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42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Tic </a:t>
            </a:r>
            <a:r>
              <a:rPr lang="en-US" sz="5400" b="1" u="sng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Tac</a:t>
            </a:r>
            <a:r>
              <a:rPr lang="en-US" sz="5400" b="1" u="sng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mbria Math" panose="02040503050406030204" pitchFamily="18" charset="0"/>
              </a:rPr>
              <a:t> Toe Game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1325563"/>
            <a:ext cx="4744654" cy="45396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385" y="-111478"/>
            <a:ext cx="1554615" cy="1548518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799185" y="34460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2000" t="-1000" r="-11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030" y="-1189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Цел на играта</a:t>
            </a:r>
            <a:endParaRPr lang="bg-BG" sz="54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2825"/>
            <a:ext cx="11950337" cy="4351338"/>
          </a:xfrm>
        </p:spPr>
        <p:txBody>
          <a:bodyPr>
            <a:normAutofit/>
          </a:bodyPr>
          <a:lstStyle/>
          <a:p>
            <a:r>
              <a:rPr lang="bg-BG" sz="4400" b="1" dirty="0" smtClean="0">
                <a:solidFill>
                  <a:srgbClr val="FF0000"/>
                </a:solidFill>
              </a:rPr>
              <a:t>Играе се от двама човека</a:t>
            </a:r>
          </a:p>
          <a:p>
            <a:r>
              <a:rPr lang="bg-BG" sz="4400" b="1" dirty="0" smtClean="0">
                <a:solidFill>
                  <a:srgbClr val="FF0000"/>
                </a:solidFill>
              </a:rPr>
              <a:t>Събиране на 3 еднакви символа в една линия</a:t>
            </a:r>
          </a:p>
          <a:p>
            <a:r>
              <a:rPr lang="bg-BG" sz="4400" b="1" dirty="0" smtClean="0">
                <a:solidFill>
                  <a:srgbClr val="FF0000"/>
                </a:solidFill>
              </a:rPr>
              <a:t>Победител</a:t>
            </a:r>
            <a:endParaRPr lang="bg-BG" sz="4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1508" y="-118916"/>
            <a:ext cx="1390492" cy="1385039"/>
          </a:xfrm>
          <a:prstGeom prst="rect">
            <a:avLst/>
          </a:prstGeom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29133" y="128711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79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Етапи на работа</a:t>
            </a:r>
            <a:endParaRPr lang="bg-BG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046" y="1121033"/>
            <a:ext cx="464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bg-BG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Обсъждане на идеи</a:t>
            </a:r>
            <a:endParaRPr lang="bg-BG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1594" y="3678128"/>
            <a:ext cx="408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2.Създаване на код</a:t>
            </a:r>
            <a:endParaRPr lang="bg-BG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2658" y="1057642"/>
            <a:ext cx="438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3.Реализация на играта</a:t>
            </a:r>
            <a:endParaRPr lang="bg-BG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492" y="-198489"/>
            <a:ext cx="1554615" cy="1548518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53799" y="31161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3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48" y="4015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bg-BG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Ви за вниманието!</a:t>
            </a:r>
            <a:endParaRPr lang="bg-BG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669" y="-212161"/>
            <a:ext cx="1232331" cy="1227498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744" y="158194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64</Words>
  <Application>Microsoft Office PowerPoint</Application>
  <PresentationFormat>Widescreen</PresentationFormat>
  <Paragraphs>52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Cambria Math</vt:lpstr>
      <vt:lpstr>Office Theme</vt:lpstr>
      <vt:lpstr>MainBrain</vt:lpstr>
      <vt:lpstr>Участници</vt:lpstr>
      <vt:lpstr>Tic Tac Toe Game</vt:lpstr>
      <vt:lpstr>Tic Tac Toe Game</vt:lpstr>
      <vt:lpstr>Цел на играта</vt:lpstr>
      <vt:lpstr>Етапи на работа</vt:lpstr>
      <vt:lpstr>Благодарим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MainBrain</dc:title>
  <dc:creator>User</dc:creator>
  <cp:lastModifiedBy>User</cp:lastModifiedBy>
  <cp:revision>10</cp:revision>
  <dcterms:created xsi:type="dcterms:W3CDTF">2020-12-02T20:27:54Z</dcterms:created>
  <dcterms:modified xsi:type="dcterms:W3CDTF">2020-12-02T22:54:06Z</dcterms:modified>
</cp:coreProperties>
</file>