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397" y="2704287"/>
            <a:ext cx="709320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2540" y="2885058"/>
            <a:ext cx="81069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</a:t>
            </a:r>
            <a:r>
              <a:rPr spc="-90" dirty="0"/>
              <a:t>TEAM</a:t>
            </a:r>
            <a:r>
              <a:rPr spc="-15" dirty="0"/>
              <a:t> </a:t>
            </a:r>
            <a:r>
              <a:rPr lang="en-US" spc="-15" dirty="0"/>
              <a:t>!XENON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3400" y="3827601"/>
            <a:ext cx="2205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EBE7DD"/>
                </a:solidFill>
                <a:latin typeface="Franklin Gothic Medium"/>
                <a:cs typeface="Franklin Gothic Medium"/>
              </a:rPr>
              <a:t>The Maze game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5" dirty="0"/>
              <a:t>Our Team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475358" y="1840484"/>
            <a:ext cx="5692013" cy="31181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• GNMilev19 - Scrum Trainer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• VLMladenov19 - Back-end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• SMDimitrov19 - QA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• ZDNanev19 - Front-end Developer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371" y="1764792"/>
            <a:ext cx="3805428" cy="3805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54376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Stages of realization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069594" y="1752600"/>
            <a:ext cx="5026406" cy="3379771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1.We had had a lot of meetings, where we discussed who and what is going to do.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2.After giving away the tasks each one of us had to do, we started to realize them.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3.Everything was pretty much okay, we almost had not have any problems.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4.This is where we are now, and where the code is already realized and the game is ready to play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638300"/>
            <a:ext cx="5437632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5" dirty="0"/>
              <a:t>Technologies we used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132" y="1802892"/>
            <a:ext cx="1944623" cy="19644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311" y="1819655"/>
            <a:ext cx="2013204" cy="1748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0476" y="1636776"/>
            <a:ext cx="2080260" cy="20802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4348" y="4351020"/>
            <a:ext cx="1997964" cy="1997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95516" y="4433315"/>
            <a:ext cx="1965960" cy="1833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8988425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lang="en-US" spc="-30" dirty="0"/>
              <a:t>Functions we used for developing the game.</a:t>
            </a:r>
            <a:endParaRPr spc="-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4311F-9FEF-49F2-BA31-DCC0DD7C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15412"/>
            <a:ext cx="5435852" cy="4562888"/>
          </a:xfrm>
          <a:prstGeom prst="rect">
            <a:avLst/>
          </a:prstGeom>
          <a:ln w="228600" cap="sq" cmpd="thickThin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007" y="486282"/>
            <a:ext cx="5381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5" dirty="0"/>
              <a:t>Showing off the menu</a:t>
            </a:r>
            <a:endParaRPr spc="-10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54764-9FF5-4A4A-8ABD-A3B588EC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4854575" cy="5029200"/>
          </a:xfrm>
          <a:prstGeom prst="rect">
            <a:avLst/>
          </a:prstGeom>
          <a:ln w="2286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0"/>
            <a:ext cx="114909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11353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5"/>
              </a:spcBef>
            </a:pPr>
            <a:r>
              <a:rPr lang="en-US" sz="7200" spc="-105" dirty="0"/>
              <a:t>Thank you for your attention!</a:t>
            </a:r>
            <a:endParaRPr sz="7200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134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Franklin Gothic Medium</vt:lpstr>
      <vt:lpstr>Office Theme</vt:lpstr>
      <vt:lpstr>    TEAM !XENON</vt:lpstr>
      <vt:lpstr>Our Team</vt:lpstr>
      <vt:lpstr>Stages of realization</vt:lpstr>
      <vt:lpstr>Technologies we used</vt:lpstr>
      <vt:lpstr>Functions we used for developing the game.</vt:lpstr>
      <vt:lpstr>Showing off the menu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Станимир Мирославов Димитров</cp:lastModifiedBy>
  <cp:revision>4</cp:revision>
  <dcterms:created xsi:type="dcterms:W3CDTF">2021-11-08T10:27:05Z</dcterms:created>
  <dcterms:modified xsi:type="dcterms:W3CDTF">2021-11-08T12:40:21Z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