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2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9A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51876" y="1685289"/>
            <a:ext cx="3275329" cy="4409440"/>
          </a:xfrm>
          <a:custGeom>
            <a:avLst/>
            <a:gdLst/>
            <a:ahLst/>
            <a:cxnLst/>
            <a:rect l="l" t="t" r="r" b="b"/>
            <a:pathLst>
              <a:path w="3275329" h="4409440">
                <a:moveTo>
                  <a:pt x="3275076" y="0"/>
                </a:moveTo>
                <a:lnTo>
                  <a:pt x="2869311" y="0"/>
                </a:lnTo>
                <a:lnTo>
                  <a:pt x="2869311" y="4023360"/>
                </a:lnTo>
                <a:lnTo>
                  <a:pt x="2869311" y="4024630"/>
                </a:lnTo>
                <a:lnTo>
                  <a:pt x="983754" y="4024630"/>
                </a:lnTo>
                <a:lnTo>
                  <a:pt x="983754" y="4023360"/>
                </a:lnTo>
                <a:lnTo>
                  <a:pt x="0" y="4023360"/>
                </a:lnTo>
                <a:lnTo>
                  <a:pt x="0" y="4024630"/>
                </a:lnTo>
                <a:lnTo>
                  <a:pt x="0" y="4409440"/>
                </a:lnTo>
                <a:lnTo>
                  <a:pt x="3275076" y="4409440"/>
                </a:lnTo>
                <a:lnTo>
                  <a:pt x="3275076" y="4024630"/>
                </a:lnTo>
                <a:lnTo>
                  <a:pt x="3275076" y="4023360"/>
                </a:lnTo>
                <a:lnTo>
                  <a:pt x="3275076" y="0"/>
                </a:lnTo>
                <a:close/>
              </a:path>
            </a:pathLst>
          </a:custGeom>
          <a:solidFill>
            <a:srgbClr val="1A2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52855" y="743712"/>
            <a:ext cx="3275329" cy="4409440"/>
          </a:xfrm>
          <a:custGeom>
            <a:avLst/>
            <a:gdLst/>
            <a:ahLst/>
            <a:cxnLst/>
            <a:rect l="l" t="t" r="r" b="b"/>
            <a:pathLst>
              <a:path w="3275329" h="4409440">
                <a:moveTo>
                  <a:pt x="3274441" y="0"/>
                </a:moveTo>
                <a:lnTo>
                  <a:pt x="0" y="0"/>
                </a:lnTo>
                <a:lnTo>
                  <a:pt x="0" y="4408932"/>
                </a:lnTo>
                <a:lnTo>
                  <a:pt x="405701" y="4408932"/>
                </a:lnTo>
                <a:lnTo>
                  <a:pt x="405701" y="384428"/>
                </a:lnTo>
                <a:lnTo>
                  <a:pt x="3275076" y="385825"/>
                </a:lnTo>
                <a:lnTo>
                  <a:pt x="3274619" y="288053"/>
                </a:lnTo>
                <a:lnTo>
                  <a:pt x="3274897" y="97700"/>
                </a:lnTo>
                <a:lnTo>
                  <a:pt x="3274441" y="0"/>
                </a:lnTo>
                <a:close/>
              </a:path>
            </a:pathLst>
          </a:custGeom>
          <a:solidFill>
            <a:srgbClr val="1A2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49397" y="2704287"/>
            <a:ext cx="7093204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1A2D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A2D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A2D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A2D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BE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78536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A2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42540" y="2885058"/>
            <a:ext cx="8106918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A2D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78427" y="2590800"/>
            <a:ext cx="7093204" cy="1123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lang="en-US" spc="-90" dirty="0"/>
              <a:t>    </a:t>
            </a:r>
            <a:r>
              <a:rPr spc="-90" dirty="0"/>
              <a:t>TEAM</a:t>
            </a:r>
            <a:r>
              <a:rPr spc="-15" dirty="0"/>
              <a:t> </a:t>
            </a:r>
            <a:r>
              <a:rPr lang="en-US" spc="-15" dirty="0"/>
              <a:t>!XENON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12478" y="3829050"/>
            <a:ext cx="220573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solidFill>
                  <a:srgbClr val="EBE7DD"/>
                </a:solidFill>
                <a:latin typeface="Franklin Gothic Medium"/>
                <a:cs typeface="Franklin Gothic Medium"/>
              </a:rPr>
              <a:t>The Maze game</a:t>
            </a:r>
            <a:endParaRPr sz="2400" dirty="0">
              <a:latin typeface="Franklin Gothic Medium"/>
              <a:cs typeface="Franklin Gothic Medium"/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7639519-6212-4546-B514-A5EF78470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447800"/>
            <a:ext cx="4762500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27633"/>
            <a:ext cx="39001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95" dirty="0"/>
              <a:t>Our Team</a:t>
            </a:r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1475358" y="1840484"/>
            <a:ext cx="5692013" cy="3118161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r>
              <a:rPr lang="en-US" sz="2400" spc="-3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GNMilev19 - Scrum Trainer</a:t>
            </a: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endParaRPr lang="en-US" sz="2400" spc="-30" dirty="0">
              <a:solidFill>
                <a:srgbClr val="1A2D40"/>
              </a:solidFill>
              <a:latin typeface="Franklin Gothic Medium"/>
              <a:cs typeface="Franklin Gothic Medium"/>
            </a:endParaRP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r>
              <a:rPr lang="en-US" sz="2400" spc="-3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VLMladenov19 - Back-end Developer</a:t>
            </a: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endParaRPr lang="en-US" sz="2400" spc="-30" dirty="0">
              <a:solidFill>
                <a:srgbClr val="1A2D40"/>
              </a:solidFill>
              <a:latin typeface="Franklin Gothic Medium"/>
              <a:cs typeface="Franklin Gothic Medium"/>
            </a:endParaRP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r>
              <a:rPr lang="en-US" sz="2400" spc="-3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SMDimitrov19 - QA Developer</a:t>
            </a: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endParaRPr lang="en-US" sz="2400" spc="-30" dirty="0">
              <a:solidFill>
                <a:srgbClr val="1A2D40"/>
              </a:solidFill>
              <a:latin typeface="Franklin Gothic Medium"/>
              <a:cs typeface="Franklin Gothic Medium"/>
            </a:endParaRP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r>
              <a:rPr lang="en-US" sz="2400" spc="-3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ZDNanev19 - Front-end Developer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7371" y="1764792"/>
            <a:ext cx="3805428" cy="38054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609600"/>
            <a:ext cx="543763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45" dirty="0"/>
              <a:t>Stages of realization</a:t>
            </a:r>
            <a:endParaRPr spc="-65" dirty="0"/>
          </a:p>
        </p:txBody>
      </p:sp>
      <p:sp>
        <p:nvSpPr>
          <p:cNvPr id="3" name="object 3"/>
          <p:cNvSpPr txBox="1"/>
          <p:nvPr/>
        </p:nvSpPr>
        <p:spPr>
          <a:xfrm>
            <a:off x="1069594" y="2739388"/>
            <a:ext cx="5026406" cy="1379224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155"/>
              </a:spcBef>
              <a:buChar char="■"/>
              <a:tabLst>
                <a:tab pos="396240" algn="l"/>
                <a:tab pos="396875" algn="l"/>
              </a:tabLst>
            </a:pPr>
            <a:r>
              <a:rPr lang="en-US" sz="2000" spc="-2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Arrange tasks to every person in the team.</a:t>
            </a:r>
          </a:p>
          <a:p>
            <a:pPr marL="396240" indent="-384175">
              <a:lnSpc>
                <a:spcPct val="100000"/>
              </a:lnSpc>
              <a:spcBef>
                <a:spcPts val="1155"/>
              </a:spcBef>
              <a:buChar char="■"/>
              <a:tabLst>
                <a:tab pos="396240" algn="l"/>
                <a:tab pos="396875" algn="l"/>
              </a:tabLst>
            </a:pPr>
            <a:r>
              <a:rPr lang="en-US" sz="2000" spc="-2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Working on our given tasks.</a:t>
            </a:r>
          </a:p>
          <a:p>
            <a:pPr marL="396240" indent="-384175">
              <a:lnSpc>
                <a:spcPct val="100000"/>
              </a:lnSpc>
              <a:spcBef>
                <a:spcPts val="1155"/>
              </a:spcBef>
              <a:buChar char="■"/>
              <a:tabLst>
                <a:tab pos="396240" algn="l"/>
                <a:tab pos="396875" algn="l"/>
              </a:tabLst>
            </a:pPr>
            <a:r>
              <a:rPr lang="en-US" sz="2000" spc="-2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Preparing for the project presentation.</a:t>
            </a:r>
            <a:endParaRPr sz="2000" dirty="0">
              <a:latin typeface="Franklin Gothic Medium"/>
              <a:cs typeface="Franklin Gothic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0" y="1638300"/>
            <a:ext cx="5437632" cy="35814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27633"/>
            <a:ext cx="67043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65" dirty="0"/>
              <a:t>Technologies we used</a:t>
            </a:r>
            <a:endParaRPr spc="-4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05800" y="592093"/>
            <a:ext cx="1705462" cy="172283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8311" y="1915778"/>
            <a:ext cx="1927007" cy="16470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8311" y="4459312"/>
            <a:ext cx="1918792" cy="17838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17082" y="2456139"/>
            <a:ext cx="1705462" cy="170546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54714" y="4887769"/>
            <a:ext cx="1828800" cy="1705462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EAD8DD5-C70E-4F1F-9565-DF6E8B84AFB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156" y="2514600"/>
            <a:ext cx="1647001" cy="1647001"/>
          </a:xfrm>
          <a:prstGeom prst="rect">
            <a:avLst/>
          </a:prstGeom>
        </p:spPr>
      </p:pic>
      <p:pic>
        <p:nvPicPr>
          <p:cNvPr id="13" name="Picture 12" descr="Text, icon&#10;&#10;Description automatically generated">
            <a:extLst>
              <a:ext uri="{FF2B5EF4-FFF2-40B4-BE49-F238E27FC236}">
                <a16:creationId xmlns:a16="http://schemas.microsoft.com/office/drawing/2014/main" id="{612811B2-51E5-4FAB-ABF8-6A35A69B09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1" t="24176" r="26849" b="30268"/>
          <a:stretch/>
        </p:blipFill>
        <p:spPr>
          <a:xfrm>
            <a:off x="4191000" y="4892242"/>
            <a:ext cx="1905000" cy="1804266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B0A0A8C5-2BFC-4AF8-8E5D-8A8D3670402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157" y="4822176"/>
            <a:ext cx="1905000" cy="1771055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51FD916-A3FA-4401-BCB6-142281B52D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745" y="1453512"/>
            <a:ext cx="2880929" cy="32386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040" y="0"/>
            <a:ext cx="11490960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895600"/>
            <a:ext cx="11353800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105"/>
              </a:spcBef>
            </a:pPr>
            <a:r>
              <a:rPr lang="en-US" sz="7200" spc="-105" dirty="0"/>
              <a:t>Thank you for your attention!</a:t>
            </a:r>
            <a:endParaRPr sz="7200" spc="-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58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Franklin Gothic Medium</vt:lpstr>
      <vt:lpstr>Office Theme</vt:lpstr>
      <vt:lpstr>    TEAM !XENON</vt:lpstr>
      <vt:lpstr>Our Team</vt:lpstr>
      <vt:lpstr>Stages of realization</vt:lpstr>
      <vt:lpstr>Technologies we used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fullhouse</dc:title>
  <dc:creator>New</dc:creator>
  <cp:lastModifiedBy>-drak- .</cp:lastModifiedBy>
  <cp:revision>16</cp:revision>
  <dcterms:created xsi:type="dcterms:W3CDTF">2021-11-08T10:27:05Z</dcterms:created>
  <dcterms:modified xsi:type="dcterms:W3CDTF">2021-11-10T07:33:31Z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2021-11-08T00:00:00Z</vt:filetime>
  </property>
</Properties>
</file>