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4" r:id="rId7"/>
    <p:sldId id="265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2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1876" y="1685289"/>
            <a:ext cx="3275329" cy="4409440"/>
          </a:xfrm>
          <a:custGeom>
            <a:avLst/>
            <a:gdLst/>
            <a:ahLst/>
            <a:cxnLst/>
            <a:rect l="l" t="t" r="r" b="b"/>
            <a:pathLst>
              <a:path w="3275329" h="4409440">
                <a:moveTo>
                  <a:pt x="3275076" y="0"/>
                </a:moveTo>
                <a:lnTo>
                  <a:pt x="2869311" y="0"/>
                </a:lnTo>
                <a:lnTo>
                  <a:pt x="2869311" y="4023360"/>
                </a:lnTo>
                <a:lnTo>
                  <a:pt x="2869311" y="4024630"/>
                </a:lnTo>
                <a:lnTo>
                  <a:pt x="983754" y="4024630"/>
                </a:lnTo>
                <a:lnTo>
                  <a:pt x="983754" y="4023360"/>
                </a:lnTo>
                <a:lnTo>
                  <a:pt x="0" y="4023360"/>
                </a:lnTo>
                <a:lnTo>
                  <a:pt x="0" y="4024630"/>
                </a:lnTo>
                <a:lnTo>
                  <a:pt x="0" y="4409440"/>
                </a:lnTo>
                <a:lnTo>
                  <a:pt x="3275076" y="4409440"/>
                </a:lnTo>
                <a:lnTo>
                  <a:pt x="3275076" y="4024630"/>
                </a:lnTo>
                <a:lnTo>
                  <a:pt x="3275076" y="4023360"/>
                </a:lnTo>
                <a:lnTo>
                  <a:pt x="3275076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2855" y="743712"/>
            <a:ext cx="3275329" cy="4409440"/>
          </a:xfrm>
          <a:custGeom>
            <a:avLst/>
            <a:gdLst/>
            <a:ahLst/>
            <a:cxnLst/>
            <a:rect l="l" t="t" r="r" b="b"/>
            <a:pathLst>
              <a:path w="3275329" h="4409440">
                <a:moveTo>
                  <a:pt x="3274441" y="0"/>
                </a:moveTo>
                <a:lnTo>
                  <a:pt x="0" y="0"/>
                </a:lnTo>
                <a:lnTo>
                  <a:pt x="0" y="4408932"/>
                </a:lnTo>
                <a:lnTo>
                  <a:pt x="405701" y="4408932"/>
                </a:lnTo>
                <a:lnTo>
                  <a:pt x="405701" y="384428"/>
                </a:lnTo>
                <a:lnTo>
                  <a:pt x="3275076" y="385825"/>
                </a:lnTo>
                <a:lnTo>
                  <a:pt x="3274619" y="288053"/>
                </a:lnTo>
                <a:lnTo>
                  <a:pt x="3274897" y="97700"/>
                </a:lnTo>
                <a:lnTo>
                  <a:pt x="3274441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49397" y="2704287"/>
            <a:ext cx="7093204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BE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2540" y="2885058"/>
            <a:ext cx="8106918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78427" y="2590800"/>
            <a:ext cx="7093204" cy="1123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lang="en-US" spc="-90" dirty="0"/>
              <a:t>    </a:t>
            </a:r>
            <a:r>
              <a:rPr spc="-90" dirty="0"/>
              <a:t>TEAM</a:t>
            </a:r>
            <a:r>
              <a:rPr spc="-15" dirty="0"/>
              <a:t> </a:t>
            </a:r>
            <a:r>
              <a:rPr lang="en-US" spc="-15" dirty="0"/>
              <a:t>!XENON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12478" y="3829050"/>
            <a:ext cx="22057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EBE7DD"/>
                </a:solidFill>
                <a:latin typeface="Franklin Gothic Medium"/>
                <a:cs typeface="Franklin Gothic Medium"/>
              </a:rPr>
              <a:t>The Maze game</a:t>
            </a:r>
            <a:endParaRPr sz="2400" dirty="0">
              <a:latin typeface="Franklin Gothic Medium"/>
              <a:cs typeface="Franklin Gothic Medium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7639519-6212-4546-B514-A5EF78470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447800"/>
            <a:ext cx="47625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27633"/>
            <a:ext cx="3900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95" dirty="0"/>
              <a:t>Our Team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1475358" y="1840484"/>
            <a:ext cx="5692013" cy="3118161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GNMilev19 - Scrum Trainer</a:t>
            </a: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endParaRPr lang="en-US" sz="2400" spc="-30" dirty="0">
              <a:solidFill>
                <a:srgbClr val="1A2D40"/>
              </a:solidFill>
              <a:latin typeface="Franklin Gothic Medium"/>
              <a:cs typeface="Franklin Gothic Medium"/>
            </a:endParaRP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VLMladenov19 - Back-end Developer</a:t>
            </a: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endParaRPr lang="en-US" sz="2400" spc="-30" dirty="0">
              <a:solidFill>
                <a:srgbClr val="1A2D40"/>
              </a:solidFill>
              <a:latin typeface="Franklin Gothic Medium"/>
              <a:cs typeface="Franklin Gothic Medium"/>
            </a:endParaRP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SMDimitrov19 - QA Developer</a:t>
            </a: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endParaRPr lang="en-US" sz="2400" spc="-30" dirty="0">
              <a:solidFill>
                <a:srgbClr val="1A2D40"/>
              </a:solidFill>
              <a:latin typeface="Franklin Gothic Medium"/>
              <a:cs typeface="Franklin Gothic Medium"/>
            </a:endParaRP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ZDNanev19 - Front-end Developer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7371" y="1764792"/>
            <a:ext cx="3805428" cy="38054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609600"/>
            <a:ext cx="543763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45" dirty="0"/>
              <a:t>Stages of realization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1069594" y="1752600"/>
            <a:ext cx="5026406" cy="307199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We have had a lot of meetings, where we have discussed everyone’s tasks.</a:t>
            </a:r>
          </a:p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After giving away the tasks each one of us had to do, we started to realize them.</a:t>
            </a:r>
          </a:p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The process of the project’s realization went smooth.</a:t>
            </a:r>
          </a:p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At this point the game is done, but we still have ideas about the project, in the future.</a:t>
            </a:r>
            <a:endParaRPr sz="2000" dirty="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1638300"/>
            <a:ext cx="5437632" cy="3581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27633"/>
            <a:ext cx="67043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65" dirty="0"/>
              <a:t>Technologies we used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835" y="1970767"/>
            <a:ext cx="1705462" cy="17228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0" y="2046604"/>
            <a:ext cx="1927007" cy="16470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7315" y="1970767"/>
            <a:ext cx="1918792" cy="17838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1701" y="4413038"/>
            <a:ext cx="1705462" cy="170546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97103" y="4431893"/>
            <a:ext cx="1828800" cy="170546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EAD8DD5-C70E-4F1F-9565-DF6E8B84AF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787" y="2039191"/>
            <a:ext cx="1647001" cy="1647001"/>
          </a:xfrm>
          <a:prstGeom prst="rect">
            <a:avLst/>
          </a:prstGeom>
        </p:spPr>
      </p:pic>
      <p:pic>
        <p:nvPicPr>
          <p:cNvPr id="13" name="Picture 12" descr="Text, icon&#10;&#10;Description automatically generated">
            <a:extLst>
              <a:ext uri="{FF2B5EF4-FFF2-40B4-BE49-F238E27FC236}">
                <a16:creationId xmlns:a16="http://schemas.microsoft.com/office/drawing/2014/main" id="{612811B2-51E5-4FAB-ABF8-6A35A69B09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1" t="24176" r="26849" b="30268"/>
          <a:stretch/>
        </p:blipFill>
        <p:spPr>
          <a:xfrm>
            <a:off x="5224896" y="4401157"/>
            <a:ext cx="1918792" cy="1817329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0A0A8C5-2BFC-4AF8-8E5D-8A8D3670402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88" y="4459312"/>
            <a:ext cx="1905000" cy="177105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51FD916-A3FA-4401-BCB6-142281B52D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02" y="3124200"/>
            <a:ext cx="1905000" cy="21415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83F8-B9D3-44E9-B592-76F4D9487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57200"/>
            <a:ext cx="8106918" cy="696595"/>
          </a:xfrm>
        </p:spPr>
        <p:txBody>
          <a:bodyPr/>
          <a:lstStyle/>
          <a:p>
            <a:r>
              <a:rPr lang="en-US" dirty="0"/>
              <a:t>Menu photos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23C59-D586-4D51-BD1E-A614A9BD6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54200"/>
            <a:ext cx="3757670" cy="3904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C89E1F-6C35-49DA-9E46-EBDDABC05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909" y="305269"/>
            <a:ext cx="4711700" cy="3047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331C3F-FAC6-4017-A1A9-1E76F6A01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118" y="3435198"/>
            <a:ext cx="5715000" cy="296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4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" y="0"/>
            <a:ext cx="1149096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895600"/>
            <a:ext cx="113538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105"/>
              </a:spcBef>
            </a:pPr>
            <a:r>
              <a:rPr lang="en-US" sz="7200" spc="-105" dirty="0"/>
              <a:t>Thank you for your attention!</a:t>
            </a:r>
            <a:endParaRPr sz="7200"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103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Franklin Gothic Medium</vt:lpstr>
      <vt:lpstr>Office Theme</vt:lpstr>
      <vt:lpstr>    TEAM !XENON</vt:lpstr>
      <vt:lpstr>Our Team</vt:lpstr>
      <vt:lpstr>Stages of realization</vt:lpstr>
      <vt:lpstr>Technologies we used</vt:lpstr>
      <vt:lpstr>Menu photos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fullhouse</dc:title>
  <dc:creator>New</dc:creator>
  <cp:lastModifiedBy>-drak- .</cp:lastModifiedBy>
  <cp:revision>13</cp:revision>
  <dcterms:created xsi:type="dcterms:W3CDTF">2021-11-08T10:27:05Z</dcterms:created>
  <dcterms:modified xsi:type="dcterms:W3CDTF">2021-11-08T21:24:10Z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2021-11-08T00:00:00Z</vt:filetime>
  </property>
</Properties>
</file>