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427" y="2590800"/>
            <a:ext cx="7093204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12478" y="3829050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639519-6212-4546-B514-A5EF7847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46915"/>
            <a:ext cx="1941107" cy="1960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0975" y="1767697"/>
            <a:ext cx="2288850" cy="1956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8800" y="1746915"/>
            <a:ext cx="2099282" cy="1951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475881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8359" y="4524905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67" y="1767697"/>
            <a:ext cx="1956266" cy="1956266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52" y="3581400"/>
            <a:ext cx="3989177" cy="398917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0A0A8C5-2BFC-4AF8-8E5D-8A8D36704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4524905"/>
            <a:ext cx="1905000" cy="177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68A8-11BD-4A91-B3E3-27E662B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41" y="381000"/>
            <a:ext cx="8106918" cy="696595"/>
          </a:xfrm>
        </p:spPr>
        <p:txBody>
          <a:bodyPr/>
          <a:lstStyle/>
          <a:p>
            <a:r>
              <a:rPr lang="en-US" dirty="0"/>
              <a:t>Used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E9112-050E-416C-AA9F-0CEBA5E0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9431307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95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3F8-B9D3-44E9-B592-76F4D94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8106918" cy="696595"/>
          </a:xfrm>
        </p:spPr>
        <p:txBody>
          <a:bodyPr/>
          <a:lstStyle/>
          <a:p>
            <a:r>
              <a:rPr lang="en-US" dirty="0"/>
              <a:t>Menu photos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23C59-D586-4D51-BD1E-A614A9B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54200"/>
            <a:ext cx="3757670" cy="39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89E1F-6C35-49DA-9E46-EBDDABC0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09" y="305269"/>
            <a:ext cx="4711700" cy="304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31C3F-FAC6-4017-A1A9-1E76F6A0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8" y="3435198"/>
            <a:ext cx="571500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105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Used functions</vt:lpstr>
      <vt:lpstr>Menu photos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11</cp:revision>
  <dcterms:created xsi:type="dcterms:W3CDTF">2021-11-08T10:27:05Z</dcterms:created>
  <dcterms:modified xsi:type="dcterms:W3CDTF">2021-11-08T18:21:35Z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