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0" y="3827601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37977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1.We had had a lot of meetings, where we discussed who and what is going to do.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2.After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3.Everything was pretty much okay, we almost had not have any problems.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4.This is where we are now, and where the code is already realized and the game is ready to play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132" y="1802892"/>
            <a:ext cx="1944623" cy="19644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11" y="1819655"/>
            <a:ext cx="2013204" cy="1748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0476" y="1636776"/>
            <a:ext cx="2080260" cy="20802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4348" y="4351020"/>
            <a:ext cx="1997964" cy="1997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5516" y="4433315"/>
            <a:ext cx="1965960" cy="1833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8988425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lang="en-US" spc="-30" dirty="0"/>
              <a:t>Functions we used for developing the game.</a:t>
            </a:r>
            <a:endParaRPr spc="-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311F-9FEF-49F2-BA31-DCC0DD7C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5412"/>
            <a:ext cx="5435852" cy="4562888"/>
          </a:xfrm>
          <a:prstGeom prst="rect">
            <a:avLst/>
          </a:prstGeom>
          <a:ln w="2286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07" y="486282"/>
            <a:ext cx="5381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Showing off the menu</a:t>
            </a:r>
            <a:endParaRPr spc="-10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54764-9FF5-4A4A-8ABD-A3B588ECB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2"/>
          <a:stretch/>
        </p:blipFill>
        <p:spPr>
          <a:xfrm>
            <a:off x="1371601" y="1524000"/>
            <a:ext cx="4724400" cy="5029200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134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Functions we used for developing the game.</vt:lpstr>
      <vt:lpstr>Showing off the menu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5</cp:revision>
  <dcterms:created xsi:type="dcterms:W3CDTF">2021-11-08T10:27:05Z</dcterms:created>
  <dcterms:modified xsi:type="dcterms:W3CDTF">2021-11-08T14:36:57Z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