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2" y="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427" y="2590800"/>
            <a:ext cx="7093204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2478" y="3829050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639519-6212-4546-B514-A5EF7847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071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We have had a lot of meetings, where we have discussed everyone’s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The process of the project’s realization went smooth.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At this point the game is done, but we still have ideas about the project, in the future.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835" y="1970767"/>
            <a:ext cx="1705462" cy="17228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2046604"/>
            <a:ext cx="1927007" cy="1647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7315" y="1970767"/>
            <a:ext cx="1918792" cy="17838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1701" y="4413038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7103" y="4431893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87" y="2039191"/>
            <a:ext cx="1647001" cy="1647001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1" t="24176" r="26849" b="30268"/>
          <a:stretch/>
        </p:blipFill>
        <p:spPr>
          <a:xfrm>
            <a:off x="5224896" y="4401157"/>
            <a:ext cx="1918792" cy="181732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0A0A8C5-2BFC-4AF8-8E5D-8A8D367040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88" y="4459312"/>
            <a:ext cx="1905000" cy="1771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51FD916-A3FA-4401-BCB6-142281B5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02" y="3124200"/>
            <a:ext cx="1905000" cy="2141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68A8-11BD-4A91-B3E3-27E662BB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41" y="381000"/>
            <a:ext cx="8106918" cy="696595"/>
          </a:xfrm>
        </p:spPr>
        <p:txBody>
          <a:bodyPr/>
          <a:lstStyle/>
          <a:p>
            <a:r>
              <a:rPr lang="en-US" dirty="0"/>
              <a:t>Used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E9112-050E-416C-AA9F-0CEBA5E0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9431307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95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3F8-B9D3-44E9-B592-76F4D94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7200"/>
            <a:ext cx="8106918" cy="696595"/>
          </a:xfrm>
        </p:spPr>
        <p:txBody>
          <a:bodyPr/>
          <a:lstStyle/>
          <a:p>
            <a:r>
              <a:rPr lang="en-US" dirty="0"/>
              <a:t>Menu photos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23C59-D586-4D51-BD1E-A614A9B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54200"/>
            <a:ext cx="3757670" cy="390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89E1F-6C35-49DA-9E46-EBDDABC0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09" y="305269"/>
            <a:ext cx="4711700" cy="304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31C3F-FAC6-4017-A1A9-1E76F6A01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18" y="3435198"/>
            <a:ext cx="571500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105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Used functions</vt:lpstr>
      <vt:lpstr>Menu photos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12</cp:revision>
  <dcterms:created xsi:type="dcterms:W3CDTF">2021-11-08T10:27:05Z</dcterms:created>
  <dcterms:modified xsi:type="dcterms:W3CDTF">2021-11-08T18:26:37Z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