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5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397" y="2704287"/>
            <a:ext cx="709320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2540" y="2885058"/>
            <a:ext cx="81069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8427" y="2590800"/>
            <a:ext cx="7093204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</a:t>
            </a:r>
            <a:r>
              <a:rPr spc="-90" dirty="0"/>
              <a:t>TEAM</a:t>
            </a:r>
            <a:r>
              <a:rPr spc="-15" dirty="0"/>
              <a:t> </a:t>
            </a:r>
            <a:r>
              <a:rPr lang="en-US" spc="-15" dirty="0"/>
              <a:t>!XENON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12478" y="3829050"/>
            <a:ext cx="2205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EBE7DD"/>
                </a:solidFill>
                <a:latin typeface="Franklin Gothic Medium"/>
                <a:cs typeface="Franklin Gothic Medium"/>
              </a:rPr>
              <a:t>The Maze game</a:t>
            </a:r>
            <a:endParaRPr sz="2400" dirty="0">
              <a:latin typeface="Franklin Gothic Medium"/>
              <a:cs typeface="Franklin Gothic Medium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639519-6212-4546-B514-A5EF7847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4780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5" dirty="0"/>
              <a:t>Our Team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475358" y="1840484"/>
            <a:ext cx="5692013" cy="31181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GNMilev19 - Scrum Trainer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VLMladenov19 - Back-end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SMDimitrov19 - QA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ZDNanev19 - Front-end Developer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371" y="1764792"/>
            <a:ext cx="3805428" cy="3805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54376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Stages of realization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069594" y="1752600"/>
            <a:ext cx="5026406" cy="30719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We have had a lot of meetings, where we have discussed everyone’s tasks.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After giving away the tasks each one of us had to do, we started to realize them.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The process of the project’s realization went smooth.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At this point the game is done, but we still have ideas about the project, in the future.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638300"/>
            <a:ext cx="5437632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5" dirty="0"/>
              <a:t>Technologies we used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746915"/>
            <a:ext cx="1941107" cy="19608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0975" y="1767697"/>
            <a:ext cx="2288850" cy="1956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8800" y="1746915"/>
            <a:ext cx="2099282" cy="1951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8961" y="4475881"/>
            <a:ext cx="1705462" cy="1705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5400" y="4475881"/>
            <a:ext cx="1828800" cy="17054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EAD8DD5-C70E-4F1F-9565-DF6E8B84AF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67" y="1767697"/>
            <a:ext cx="1956266" cy="1956266"/>
          </a:xfrm>
          <a:prstGeom prst="rect">
            <a:avLst/>
          </a:prstGeom>
        </p:spPr>
      </p:pic>
      <p:pic>
        <p:nvPicPr>
          <p:cNvPr id="13" name="Picture 12" descr="Text, icon&#10;&#10;Description automatically generated">
            <a:extLst>
              <a:ext uri="{FF2B5EF4-FFF2-40B4-BE49-F238E27FC236}">
                <a16:creationId xmlns:a16="http://schemas.microsoft.com/office/drawing/2014/main" id="{612811B2-51E5-4FAB-ABF8-6A35A69B09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2" y="3505200"/>
            <a:ext cx="3989177" cy="39891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68A8-11BD-4A91-B3E3-27E662BB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41" y="381000"/>
            <a:ext cx="8106918" cy="696595"/>
          </a:xfrm>
        </p:spPr>
        <p:txBody>
          <a:bodyPr/>
          <a:lstStyle/>
          <a:p>
            <a:r>
              <a:rPr lang="en-US" dirty="0"/>
              <a:t>Used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E9112-050E-416C-AA9F-0CEBA5E0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9431307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95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83F8-B9D3-44E9-B592-76F4D948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57200"/>
            <a:ext cx="8106918" cy="696595"/>
          </a:xfrm>
        </p:spPr>
        <p:txBody>
          <a:bodyPr/>
          <a:lstStyle/>
          <a:p>
            <a:r>
              <a:rPr lang="en-US" dirty="0"/>
              <a:t>Menu photos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23C59-D586-4D51-BD1E-A614A9BD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54200"/>
            <a:ext cx="3757670" cy="390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89E1F-6C35-49DA-9E46-EBDDABC0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09" y="305269"/>
            <a:ext cx="4711700" cy="304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31C3F-FAC6-4017-A1A9-1E76F6A01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18" y="3435198"/>
            <a:ext cx="5715000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0"/>
            <a:ext cx="114909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11353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5"/>
              </a:spcBef>
            </a:pPr>
            <a:r>
              <a:rPr lang="en-US" sz="7200" spc="-105" dirty="0"/>
              <a:t>Thank you for your attention!</a:t>
            </a:r>
            <a:endParaRPr sz="7200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105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Medium</vt:lpstr>
      <vt:lpstr>Office Theme</vt:lpstr>
      <vt:lpstr>    TEAM !XENON</vt:lpstr>
      <vt:lpstr>Our Team</vt:lpstr>
      <vt:lpstr>Stages of realization</vt:lpstr>
      <vt:lpstr>Technologies we used</vt:lpstr>
      <vt:lpstr>Used functions</vt:lpstr>
      <vt:lpstr>Menu photos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-drak- .</cp:lastModifiedBy>
  <cp:revision>10</cp:revision>
  <dcterms:created xsi:type="dcterms:W3CDTF">2021-11-08T10:27:05Z</dcterms:created>
  <dcterms:modified xsi:type="dcterms:W3CDTF">2021-11-08T18:17:13Z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