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2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A0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1876" y="1685289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5076" y="0"/>
                </a:moveTo>
                <a:lnTo>
                  <a:pt x="2869311" y="0"/>
                </a:lnTo>
                <a:lnTo>
                  <a:pt x="2869311" y="4023360"/>
                </a:lnTo>
                <a:lnTo>
                  <a:pt x="2869311" y="4024630"/>
                </a:lnTo>
                <a:lnTo>
                  <a:pt x="983754" y="4024630"/>
                </a:lnTo>
                <a:lnTo>
                  <a:pt x="983754" y="4023360"/>
                </a:lnTo>
                <a:lnTo>
                  <a:pt x="0" y="4023360"/>
                </a:lnTo>
                <a:lnTo>
                  <a:pt x="0" y="4024630"/>
                </a:lnTo>
                <a:lnTo>
                  <a:pt x="0" y="4409440"/>
                </a:lnTo>
                <a:lnTo>
                  <a:pt x="3275076" y="4409440"/>
                </a:lnTo>
                <a:lnTo>
                  <a:pt x="3275076" y="4024630"/>
                </a:lnTo>
                <a:lnTo>
                  <a:pt x="3275076" y="4023360"/>
                </a:lnTo>
                <a:lnTo>
                  <a:pt x="3275076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2855" y="743712"/>
            <a:ext cx="3275329" cy="4409440"/>
          </a:xfrm>
          <a:custGeom>
            <a:avLst/>
            <a:gdLst/>
            <a:ahLst/>
            <a:cxnLst/>
            <a:rect l="l" t="t" r="r" b="b"/>
            <a:pathLst>
              <a:path w="3275329" h="4409440">
                <a:moveTo>
                  <a:pt x="3274441" y="0"/>
                </a:moveTo>
                <a:lnTo>
                  <a:pt x="0" y="0"/>
                </a:lnTo>
                <a:lnTo>
                  <a:pt x="0" y="4408932"/>
                </a:lnTo>
                <a:lnTo>
                  <a:pt x="405701" y="4408932"/>
                </a:lnTo>
                <a:lnTo>
                  <a:pt x="405701" y="384428"/>
                </a:lnTo>
                <a:lnTo>
                  <a:pt x="3275076" y="385825"/>
                </a:lnTo>
                <a:lnTo>
                  <a:pt x="3274619" y="288053"/>
                </a:lnTo>
                <a:lnTo>
                  <a:pt x="3274897" y="97700"/>
                </a:lnTo>
                <a:lnTo>
                  <a:pt x="3274441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9397" y="2704287"/>
            <a:ext cx="7093204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8536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2540" y="2885058"/>
            <a:ext cx="810691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A2D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</a:t>
            </a:r>
            <a:r>
              <a:rPr spc="-90" dirty="0"/>
              <a:t>TEAM</a:t>
            </a:r>
            <a:r>
              <a:rPr spc="-15" dirty="0"/>
              <a:t> </a:t>
            </a:r>
            <a:r>
              <a:rPr lang="en-US" spc="-15" dirty="0"/>
              <a:t>!XENON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43400" y="3827601"/>
            <a:ext cx="22057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EBE7DD"/>
                </a:solidFill>
                <a:latin typeface="Franklin Gothic Medium"/>
                <a:cs typeface="Franklin Gothic Medium"/>
              </a:rPr>
              <a:t>The Maze game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3900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5" dirty="0"/>
              <a:t>Our Team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1475358" y="1840484"/>
            <a:ext cx="5692013" cy="31181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GNMilev19 - Scrum Trainer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VLMladenov19 - Back-end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SMDimitrov19 - QA Developer</a:t>
            </a: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endParaRPr lang="en-US" sz="2400" spc="-30" dirty="0">
              <a:solidFill>
                <a:srgbClr val="1A2D40"/>
              </a:solidFill>
              <a:latin typeface="Franklin Gothic Medium"/>
              <a:cs typeface="Franklin Gothic Medium"/>
            </a:endParaRPr>
          </a:p>
          <a:p>
            <a:pPr marL="396875" indent="-384810">
              <a:lnSpc>
                <a:spcPct val="100000"/>
              </a:lnSpc>
              <a:spcBef>
                <a:spcPts val="555"/>
              </a:spcBef>
              <a:buChar char="■"/>
              <a:tabLst>
                <a:tab pos="396875" algn="l"/>
                <a:tab pos="397510" algn="l"/>
              </a:tabLst>
            </a:pPr>
            <a:r>
              <a:rPr lang="en-US" sz="2400" spc="-3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ZDNanev19 - Front-end Developer</a:t>
            </a:r>
            <a:endParaRPr lang="en-US" sz="24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7371" y="1764792"/>
            <a:ext cx="3805428" cy="3805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609600"/>
            <a:ext cx="543763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45" dirty="0"/>
              <a:t>Stages of realization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1069594" y="1752600"/>
            <a:ext cx="5026406" cy="30719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We have had a lot of meetings, where we have discussed everyone’s tasks.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After giving away the tasks each one of us had to do, we started to realize them.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The process of the project’s realization went smooth.</a:t>
            </a:r>
          </a:p>
          <a:p>
            <a:pPr marL="396240" indent="-384175">
              <a:lnSpc>
                <a:spcPct val="100000"/>
              </a:lnSpc>
              <a:spcBef>
                <a:spcPts val="1155"/>
              </a:spcBef>
              <a:buChar char="■"/>
              <a:tabLst>
                <a:tab pos="396240" algn="l"/>
                <a:tab pos="396875" algn="l"/>
              </a:tabLst>
            </a:pPr>
            <a:r>
              <a:rPr lang="en-US" sz="2000" spc="-20" dirty="0">
                <a:solidFill>
                  <a:srgbClr val="1A2D40"/>
                </a:solidFill>
                <a:latin typeface="Franklin Gothic Medium"/>
                <a:cs typeface="Franklin Gothic Medium"/>
              </a:rPr>
              <a:t>At this point the game is done, but we still have ideas about the project, in the future.</a:t>
            </a:r>
            <a:endParaRPr sz="2000" dirty="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1638300"/>
            <a:ext cx="5437632" cy="3581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594" y="627633"/>
            <a:ext cx="67043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65" dirty="0"/>
              <a:t>Technologies we used</a:t>
            </a:r>
            <a:endParaRPr spc="-4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746915"/>
            <a:ext cx="1941107" cy="1960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0975" y="1767697"/>
            <a:ext cx="2288850" cy="19562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8800" y="1746915"/>
            <a:ext cx="2099282" cy="19516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8961" y="4475881"/>
            <a:ext cx="1705462" cy="1705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4475881"/>
            <a:ext cx="1828800" cy="170546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EAD8DD5-C70E-4F1F-9565-DF6E8B84AF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667" y="1767697"/>
            <a:ext cx="1956266" cy="1956266"/>
          </a:xfrm>
          <a:prstGeom prst="rect">
            <a:avLst/>
          </a:prstGeom>
        </p:spPr>
      </p:pic>
      <p:pic>
        <p:nvPicPr>
          <p:cNvPr id="13" name="Picture 12" descr="Text, icon&#10;&#10;Description automatically generated">
            <a:extLst>
              <a:ext uri="{FF2B5EF4-FFF2-40B4-BE49-F238E27FC236}">
                <a16:creationId xmlns:a16="http://schemas.microsoft.com/office/drawing/2014/main" id="{612811B2-51E5-4FAB-ABF8-6A35A69B09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2" y="3505200"/>
            <a:ext cx="3989177" cy="3989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0"/>
            <a:ext cx="114909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895600"/>
            <a:ext cx="11353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5"/>
              </a:spcBef>
            </a:pPr>
            <a:r>
              <a:rPr lang="en-US" sz="7200" spc="-105" dirty="0"/>
              <a:t>Thank you for your attention!</a:t>
            </a:r>
            <a:endParaRPr sz="7200"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101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Medium</vt:lpstr>
      <vt:lpstr>Office Theme</vt:lpstr>
      <vt:lpstr>    TEAM !XENON</vt:lpstr>
      <vt:lpstr>Our Team</vt:lpstr>
      <vt:lpstr>Stages of realization</vt:lpstr>
      <vt:lpstr>Technologies we used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fullhouse</dc:title>
  <dc:creator>New</dc:creator>
  <cp:lastModifiedBy>-drak- .</cp:lastModifiedBy>
  <cp:revision>8</cp:revision>
  <dcterms:created xsi:type="dcterms:W3CDTF">2021-11-08T10:27:05Z</dcterms:created>
  <dcterms:modified xsi:type="dcterms:W3CDTF">2021-11-08T17:30:43Z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2021-11-08T00:00:00Z</vt:filetime>
  </property>
</Properties>
</file>