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39" d="100"/>
          <a:sy n="39" d="100"/>
        </p:scale>
        <p:origin x="60"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explainthatstuff.com/loudspeake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8BC6-755F-4B60-AB77-25DE7C8E78DB}"/>
              </a:ext>
            </a:extLst>
          </p:cNvPr>
          <p:cNvSpPr>
            <a:spLocks noGrp="1"/>
          </p:cNvSpPr>
          <p:nvPr>
            <p:ph type="ctrTitle"/>
          </p:nvPr>
        </p:nvSpPr>
        <p:spPr/>
        <p:txBody>
          <a:bodyPr/>
          <a:lstStyle/>
          <a:p>
            <a:r>
              <a:rPr lang="en-CA" dirty="0"/>
              <a:t>Halloween </a:t>
            </a:r>
            <a:r>
              <a:rPr lang="en-US" altLang="zh-CN" dirty="0"/>
              <a:t>Project</a:t>
            </a:r>
            <a:endParaRPr lang="en-CA" dirty="0"/>
          </a:p>
        </p:txBody>
      </p:sp>
      <p:sp>
        <p:nvSpPr>
          <p:cNvPr id="3" name="Subtitle 2">
            <a:extLst>
              <a:ext uri="{FF2B5EF4-FFF2-40B4-BE49-F238E27FC236}">
                <a16:creationId xmlns:a16="http://schemas.microsoft.com/office/drawing/2014/main" id="{71BD0643-ACB9-405E-AAA1-485F09EC7564}"/>
              </a:ext>
            </a:extLst>
          </p:cNvPr>
          <p:cNvSpPr>
            <a:spLocks noGrp="1"/>
          </p:cNvSpPr>
          <p:nvPr>
            <p:ph type="subTitle" idx="1"/>
          </p:nvPr>
        </p:nvSpPr>
        <p:spPr/>
        <p:txBody>
          <a:bodyPr/>
          <a:lstStyle/>
          <a:p>
            <a:r>
              <a:rPr lang="en-CA" dirty="0"/>
              <a:t>Phenomena</a:t>
            </a:r>
          </a:p>
        </p:txBody>
      </p:sp>
    </p:spTree>
    <p:extLst>
      <p:ext uri="{BB962C8B-B14F-4D97-AF65-F5344CB8AC3E}">
        <p14:creationId xmlns:p14="http://schemas.microsoft.com/office/powerpoint/2010/main" val="7652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621-7B60-4291-B1EE-2C348D4A8A39}"/>
              </a:ext>
            </a:extLst>
          </p:cNvPr>
          <p:cNvSpPr>
            <a:spLocks noGrp="1"/>
          </p:cNvSpPr>
          <p:nvPr>
            <p:ph type="title"/>
          </p:nvPr>
        </p:nvSpPr>
        <p:spPr/>
        <p:txBody>
          <a:bodyPr/>
          <a:lstStyle/>
          <a:p>
            <a:r>
              <a:rPr lang="en-CA" dirty="0"/>
              <a:t>The Skeleton Project</a:t>
            </a:r>
          </a:p>
        </p:txBody>
      </p:sp>
      <p:pic>
        <p:nvPicPr>
          <p:cNvPr id="1026" name="Picture 2" descr="Image result for skeleton project">
            <a:extLst>
              <a:ext uri="{FF2B5EF4-FFF2-40B4-BE49-F238E27FC236}">
                <a16:creationId xmlns:a16="http://schemas.microsoft.com/office/drawing/2014/main" id="{9D78F78C-7BF1-40CF-8E21-EE09A6832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157" y="2803274"/>
            <a:ext cx="4484035" cy="4054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alloween project">
            <a:extLst>
              <a:ext uri="{FF2B5EF4-FFF2-40B4-BE49-F238E27FC236}">
                <a16:creationId xmlns:a16="http://schemas.microsoft.com/office/drawing/2014/main" id="{4717DB00-729A-4F88-BB47-2813E8B83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195" y="4959784"/>
            <a:ext cx="4817804" cy="18982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alloween">
            <a:extLst>
              <a:ext uri="{FF2B5EF4-FFF2-40B4-BE49-F238E27FC236}">
                <a16:creationId xmlns:a16="http://schemas.microsoft.com/office/drawing/2014/main" id="{7887561C-7068-4653-9715-EF6A76397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195" y="-18416"/>
            <a:ext cx="4817806" cy="4978199"/>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4599E1A-5C27-4E68-ABAB-506099A7E8AF}"/>
              </a:ext>
            </a:extLst>
          </p:cNvPr>
          <p:cNvSpPr>
            <a:spLocks noGrp="1"/>
          </p:cNvSpPr>
          <p:nvPr>
            <p:ph idx="1"/>
          </p:nvPr>
        </p:nvSpPr>
        <p:spPr>
          <a:xfrm>
            <a:off x="1103312" y="2052918"/>
            <a:ext cx="8946541" cy="4195481"/>
          </a:xfrm>
        </p:spPr>
        <p:txBody>
          <a:bodyPr/>
          <a:lstStyle/>
          <a:p>
            <a:r>
              <a:rPr lang="en-CA" dirty="0"/>
              <a:t>A Trigger that makes people feel shocked.</a:t>
            </a:r>
          </a:p>
        </p:txBody>
      </p:sp>
    </p:spTree>
    <p:extLst>
      <p:ext uri="{BB962C8B-B14F-4D97-AF65-F5344CB8AC3E}">
        <p14:creationId xmlns:p14="http://schemas.microsoft.com/office/powerpoint/2010/main" val="28461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E80B-298D-4820-A3C8-26F5E51BF17C}"/>
              </a:ext>
            </a:extLst>
          </p:cNvPr>
          <p:cNvSpPr>
            <a:spLocks noGrp="1"/>
          </p:cNvSpPr>
          <p:nvPr>
            <p:ph type="title"/>
          </p:nvPr>
        </p:nvSpPr>
        <p:spPr/>
        <p:txBody>
          <a:bodyPr/>
          <a:lstStyle/>
          <a:p>
            <a:r>
              <a:rPr lang="en-CA" dirty="0"/>
              <a:t>Components</a:t>
            </a:r>
          </a:p>
        </p:txBody>
      </p:sp>
      <p:sp>
        <p:nvSpPr>
          <p:cNvPr id="3" name="Content Placeholder 2">
            <a:extLst>
              <a:ext uri="{FF2B5EF4-FFF2-40B4-BE49-F238E27FC236}">
                <a16:creationId xmlns:a16="http://schemas.microsoft.com/office/drawing/2014/main" id="{CE28E48A-DB94-4D51-B056-10636DAD6F92}"/>
              </a:ext>
            </a:extLst>
          </p:cNvPr>
          <p:cNvSpPr>
            <a:spLocks noGrp="1"/>
          </p:cNvSpPr>
          <p:nvPr>
            <p:ph idx="1"/>
          </p:nvPr>
        </p:nvSpPr>
        <p:spPr/>
        <p:txBody>
          <a:bodyPr>
            <a:normAutofit/>
          </a:bodyPr>
          <a:lstStyle/>
          <a:p>
            <a:r>
              <a:rPr lang="en-CA" sz="3600" dirty="0"/>
              <a:t>Ultrasonic Sensor</a:t>
            </a:r>
          </a:p>
          <a:p>
            <a:r>
              <a:rPr lang="en-CA" sz="3600" dirty="0"/>
              <a:t>LEDs</a:t>
            </a:r>
          </a:p>
          <a:p>
            <a:r>
              <a:rPr lang="en-CA" sz="3600" dirty="0"/>
              <a:t>Speaker</a:t>
            </a:r>
          </a:p>
          <a:p>
            <a:r>
              <a:rPr lang="en-CA" sz="3600" dirty="0"/>
              <a:t>Motors</a:t>
            </a:r>
          </a:p>
        </p:txBody>
      </p:sp>
    </p:spTree>
    <p:extLst>
      <p:ext uri="{BB962C8B-B14F-4D97-AF65-F5344CB8AC3E}">
        <p14:creationId xmlns:p14="http://schemas.microsoft.com/office/powerpoint/2010/main" val="420197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78BE-4215-4FDC-8A9B-48A2D90FD17A}"/>
              </a:ext>
            </a:extLst>
          </p:cNvPr>
          <p:cNvSpPr>
            <a:spLocks noGrp="1"/>
          </p:cNvSpPr>
          <p:nvPr>
            <p:ph type="title"/>
          </p:nvPr>
        </p:nvSpPr>
        <p:spPr/>
        <p:txBody>
          <a:bodyPr/>
          <a:lstStyle/>
          <a:p>
            <a:r>
              <a:rPr lang="en-CA" dirty="0"/>
              <a:t>Ultrasonic Sensor</a:t>
            </a:r>
          </a:p>
        </p:txBody>
      </p:sp>
      <p:sp>
        <p:nvSpPr>
          <p:cNvPr id="3" name="Content Placeholder 2">
            <a:extLst>
              <a:ext uri="{FF2B5EF4-FFF2-40B4-BE49-F238E27FC236}">
                <a16:creationId xmlns:a16="http://schemas.microsoft.com/office/drawing/2014/main" id="{5357EEF9-192F-4E65-990D-4EF01834E13C}"/>
              </a:ext>
            </a:extLst>
          </p:cNvPr>
          <p:cNvSpPr>
            <a:spLocks noGrp="1"/>
          </p:cNvSpPr>
          <p:nvPr>
            <p:ph idx="1"/>
          </p:nvPr>
        </p:nvSpPr>
        <p:spPr>
          <a:xfrm>
            <a:off x="1103313" y="1853246"/>
            <a:ext cx="6064930" cy="4857797"/>
          </a:xfrm>
        </p:spPr>
        <p:txBody>
          <a:bodyPr>
            <a:noAutofit/>
          </a:bodyPr>
          <a:lstStyle/>
          <a:p>
            <a:r>
              <a:rPr lang="en-CA" sz="2400" dirty="0"/>
              <a:t>An Ultrasonic sensor is a device that can measure the distance to an object by using sound waves.</a:t>
            </a:r>
          </a:p>
          <a:p>
            <a:r>
              <a:rPr lang="en-CA" sz="2400" dirty="0"/>
              <a:t>It measures distance by sending out a sound wave at a specific frequency and listening for that sound wave to bounce back. By recording the elapsed time between the sound wave being generated and the sound wave bouncing back, it is possible to calculate the distance between the sonar sensor and the object.</a:t>
            </a:r>
          </a:p>
        </p:txBody>
      </p:sp>
      <p:sp>
        <p:nvSpPr>
          <p:cNvPr id="4" name="AutoShape 2" descr="Image result for ultrasonic sensor">
            <a:extLst>
              <a:ext uri="{FF2B5EF4-FFF2-40B4-BE49-F238E27FC236}">
                <a16:creationId xmlns:a16="http://schemas.microsoft.com/office/drawing/2014/main" id="{04C06081-F75A-4424-8865-E5B0DE03BE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052" name="Picture 4" descr="Image result for ultrasonic sensor">
            <a:extLst>
              <a:ext uri="{FF2B5EF4-FFF2-40B4-BE49-F238E27FC236}">
                <a16:creationId xmlns:a16="http://schemas.microsoft.com/office/drawing/2014/main" id="{AA0B92D5-8787-4E2F-92E0-40BAD625C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243" y="1995484"/>
            <a:ext cx="5023758" cy="486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3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A97-84DA-4331-9AE0-9598A47D24E3}"/>
              </a:ext>
            </a:extLst>
          </p:cNvPr>
          <p:cNvSpPr>
            <a:spLocks noGrp="1"/>
          </p:cNvSpPr>
          <p:nvPr>
            <p:ph type="title"/>
          </p:nvPr>
        </p:nvSpPr>
        <p:spPr/>
        <p:txBody>
          <a:bodyPr/>
          <a:lstStyle/>
          <a:p>
            <a:r>
              <a:rPr lang="en-CA" dirty="0"/>
              <a:t>How Does It Work?</a:t>
            </a:r>
          </a:p>
        </p:txBody>
      </p:sp>
      <p:pic>
        <p:nvPicPr>
          <p:cNvPr id="3074" name="Picture 2" descr="Ultrasonic Sensor concept diagram">
            <a:extLst>
              <a:ext uri="{FF2B5EF4-FFF2-40B4-BE49-F238E27FC236}">
                <a16:creationId xmlns:a16="http://schemas.microsoft.com/office/drawing/2014/main" id="{6A8EE1CA-FD19-484C-B425-F48FC4588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604" y="3205636"/>
            <a:ext cx="5709557" cy="3652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4FFE1F-FF14-46E3-8804-AD9BF431069A}"/>
              </a:ext>
            </a:extLst>
          </p:cNvPr>
          <p:cNvSpPr/>
          <p:nvPr/>
        </p:nvSpPr>
        <p:spPr>
          <a:xfrm>
            <a:off x="646111" y="2175499"/>
            <a:ext cx="10816547" cy="707886"/>
          </a:xfrm>
          <a:prstGeom prst="rect">
            <a:avLst/>
          </a:prstGeom>
        </p:spPr>
        <p:txBody>
          <a:bodyPr wrap="square">
            <a:spAutoFit/>
          </a:bodyPr>
          <a:lstStyle/>
          <a:p>
            <a:r>
              <a:rPr lang="en-CA" sz="4000" dirty="0">
                <a:latin typeface="Arial" panose="020B0604020202020204" pitchFamily="34" charset="0"/>
              </a:rPr>
              <a:t>Distance = (speed of sound * time taken) /2</a:t>
            </a:r>
            <a:endParaRPr lang="en-CA" sz="4000" dirty="0"/>
          </a:p>
        </p:txBody>
      </p:sp>
    </p:spTree>
    <p:extLst>
      <p:ext uri="{BB962C8B-B14F-4D97-AF65-F5344CB8AC3E}">
        <p14:creationId xmlns:p14="http://schemas.microsoft.com/office/powerpoint/2010/main" val="168988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3DC3-AE7A-4890-93CE-F35930E61F8B}"/>
              </a:ext>
            </a:extLst>
          </p:cNvPr>
          <p:cNvSpPr>
            <a:spLocks noGrp="1"/>
          </p:cNvSpPr>
          <p:nvPr>
            <p:ph type="title"/>
          </p:nvPr>
        </p:nvSpPr>
        <p:spPr/>
        <p:txBody>
          <a:bodyPr/>
          <a:lstStyle/>
          <a:p>
            <a:r>
              <a:rPr lang="en-CA" dirty="0"/>
              <a:t>Speaker</a:t>
            </a:r>
          </a:p>
        </p:txBody>
      </p:sp>
      <p:sp>
        <p:nvSpPr>
          <p:cNvPr id="3" name="Content Placeholder 2">
            <a:extLst>
              <a:ext uri="{FF2B5EF4-FFF2-40B4-BE49-F238E27FC236}">
                <a16:creationId xmlns:a16="http://schemas.microsoft.com/office/drawing/2014/main" id="{51D9DA3E-A1D0-4928-846E-73043F887D13}"/>
              </a:ext>
            </a:extLst>
          </p:cNvPr>
          <p:cNvSpPr>
            <a:spLocks noGrp="1"/>
          </p:cNvSpPr>
          <p:nvPr>
            <p:ph idx="1"/>
          </p:nvPr>
        </p:nvSpPr>
        <p:spPr>
          <a:xfrm>
            <a:off x="1103312" y="2052918"/>
            <a:ext cx="6649297" cy="4195481"/>
          </a:xfrm>
        </p:spPr>
        <p:txBody>
          <a:bodyPr>
            <a:normAutofit/>
          </a:bodyPr>
          <a:lstStyle/>
          <a:p>
            <a:r>
              <a:rPr lang="en-CA" dirty="0"/>
              <a:t>When things shake about, or vibrate, they make the sounds we can hear in the world around us.</a:t>
            </a:r>
          </a:p>
          <a:p>
            <a:r>
              <a:rPr lang="en-CA" dirty="0"/>
              <a:t>In order to translate an electrical signal into an audible sound, speakers contain an electromagnet: a metal coil which creates a magnetic field when an electric current flows through it.</a:t>
            </a:r>
            <a:endParaRPr lang="en-CA" dirty="0">
              <a:hlinkClick r:id="rId2"/>
            </a:endParaRPr>
          </a:p>
          <a:p>
            <a:r>
              <a:rPr lang="en-CA" dirty="0">
                <a:hlinkClick r:id="rId2"/>
              </a:rPr>
              <a:t>http://www.explainthatstuff.com/loudspeakers.html</a:t>
            </a:r>
            <a:endParaRPr lang="en-CA" dirty="0"/>
          </a:p>
          <a:p>
            <a:endParaRPr lang="en-CA" dirty="0"/>
          </a:p>
        </p:txBody>
      </p:sp>
      <p:pic>
        <p:nvPicPr>
          <p:cNvPr id="4098" name="Picture 2" descr="Image result for speaker">
            <a:extLst>
              <a:ext uri="{FF2B5EF4-FFF2-40B4-BE49-F238E27FC236}">
                <a16:creationId xmlns:a16="http://schemas.microsoft.com/office/drawing/2014/main" id="{BE6D06B4-F40F-453B-94E5-038950CC9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609" y="1356852"/>
            <a:ext cx="4439391" cy="443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2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666F-5A55-40CF-82D1-2D082CD7F8DF}"/>
              </a:ext>
            </a:extLst>
          </p:cNvPr>
          <p:cNvSpPr>
            <a:spLocks noGrp="1"/>
          </p:cNvSpPr>
          <p:nvPr>
            <p:ph type="title"/>
          </p:nvPr>
        </p:nvSpPr>
        <p:spPr/>
        <p:txBody>
          <a:bodyPr/>
          <a:lstStyle/>
          <a:p>
            <a:r>
              <a:rPr lang="en-CA" dirty="0"/>
              <a:t>Project</a:t>
            </a:r>
          </a:p>
        </p:txBody>
      </p:sp>
      <p:sp>
        <p:nvSpPr>
          <p:cNvPr id="3" name="Content Placeholder 2">
            <a:extLst>
              <a:ext uri="{FF2B5EF4-FFF2-40B4-BE49-F238E27FC236}">
                <a16:creationId xmlns:a16="http://schemas.microsoft.com/office/drawing/2014/main" id="{690E6C1E-E743-4C9D-BAFC-B488C13C1FD7}"/>
              </a:ext>
            </a:extLst>
          </p:cNvPr>
          <p:cNvSpPr>
            <a:spLocks noGrp="1"/>
          </p:cNvSpPr>
          <p:nvPr>
            <p:ph idx="1"/>
          </p:nvPr>
        </p:nvSpPr>
        <p:spPr/>
        <p:txBody>
          <a:bodyPr/>
          <a:lstStyle/>
          <a:p>
            <a:r>
              <a:rPr lang="en-CA" sz="2400" dirty="0"/>
              <a:t>Design</a:t>
            </a:r>
          </a:p>
          <a:p>
            <a:pPr lvl="1"/>
            <a:r>
              <a:rPr lang="en-CA" sz="2400" dirty="0"/>
              <a:t>What do you want the skeleton look like?</a:t>
            </a:r>
          </a:p>
          <a:p>
            <a:pPr lvl="1"/>
            <a:r>
              <a:rPr lang="en-CA" sz="2400" dirty="0"/>
              <a:t>What functions (features) do you wish the skeleton to have?</a:t>
            </a:r>
          </a:p>
          <a:p>
            <a:r>
              <a:rPr lang="en-CA" sz="2600" dirty="0"/>
              <a:t>Lets do it!</a:t>
            </a:r>
          </a:p>
        </p:txBody>
      </p:sp>
    </p:spTree>
    <p:extLst>
      <p:ext uri="{BB962C8B-B14F-4D97-AF65-F5344CB8AC3E}">
        <p14:creationId xmlns:p14="http://schemas.microsoft.com/office/powerpoint/2010/main" val="416556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23A94-A4E2-4C84-B036-6D03C5BFDDFF}"/>
              </a:ext>
            </a:extLst>
          </p:cNvPr>
          <p:cNvSpPr>
            <a:spLocks noGrp="1"/>
          </p:cNvSpPr>
          <p:nvPr>
            <p:ph idx="1"/>
          </p:nvPr>
        </p:nvSpPr>
        <p:spPr/>
        <p:txBody>
          <a:bodyPr>
            <a:normAutofit/>
          </a:bodyPr>
          <a:lstStyle/>
          <a:p>
            <a:r>
              <a:rPr lang="en-CA" sz="3600" dirty="0"/>
              <a:t>Anyone wants to continue to work on the skeleton during the week so we can have it ready before Halloween?</a:t>
            </a:r>
          </a:p>
          <a:p>
            <a:endParaRPr lang="en-CA" sz="3600" dirty="0"/>
          </a:p>
          <a:p>
            <a:r>
              <a:rPr lang="en-CA" sz="3600" dirty="0"/>
              <a:t>Tuesday and Wednesday after school?</a:t>
            </a:r>
          </a:p>
        </p:txBody>
      </p:sp>
    </p:spTree>
    <p:extLst>
      <p:ext uri="{BB962C8B-B14F-4D97-AF65-F5344CB8AC3E}">
        <p14:creationId xmlns:p14="http://schemas.microsoft.com/office/powerpoint/2010/main" val="183319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172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宋体</vt:lpstr>
      <vt:lpstr>Arial</vt:lpstr>
      <vt:lpstr>Century Gothic</vt:lpstr>
      <vt:lpstr>Wingdings 3</vt:lpstr>
      <vt:lpstr>Ion</vt:lpstr>
      <vt:lpstr>Halloween Project</vt:lpstr>
      <vt:lpstr>The Skeleton Project</vt:lpstr>
      <vt:lpstr>Components</vt:lpstr>
      <vt:lpstr>Ultrasonic Sensor</vt:lpstr>
      <vt:lpstr>How Does It Work?</vt:lpstr>
      <vt:lpstr>Speaker</vt:lpstr>
      <vt:lpstr>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Halloween Project</dc:title>
  <dc:creator>Albert Yang</dc:creator>
  <cp:lastModifiedBy>Albert Yang</cp:lastModifiedBy>
  <cp:revision>4</cp:revision>
  <dcterms:created xsi:type="dcterms:W3CDTF">2017-10-23T06:20:59Z</dcterms:created>
  <dcterms:modified xsi:type="dcterms:W3CDTF">2017-10-23T06:56:16Z</dcterms:modified>
</cp:coreProperties>
</file>