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1" r:id="rId6"/>
    <p:sldId id="264" r:id="rId7"/>
    <p:sldId id="272" r:id="rId8"/>
    <p:sldId id="27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fLm2RJOFSxDVxatytCI86R-EuLYS0xKe0N-XZOGQZIs/ed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8BC6-755F-4B60-AB77-25DE7C8E7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and Practicing </a:t>
            </a:r>
            <a:r>
              <a:rPr lang="en-CA" dirty="0" err="1"/>
              <a:t>Arduino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0643-ACB9-405E-AAA1-485F09EC7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Phenomena</a:t>
            </a:r>
          </a:p>
        </p:txBody>
      </p:sp>
    </p:spTree>
    <p:extLst>
      <p:ext uri="{BB962C8B-B14F-4D97-AF65-F5344CB8AC3E}">
        <p14:creationId xmlns:p14="http://schemas.microsoft.com/office/powerpoint/2010/main" val="76521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621-7B60-4291-B1EE-2C348D4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Focus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599E1A-5C27-4E68-ABAB-506099A7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CA" sz="3200" dirty="0"/>
              <a:t>Design Your Own Circuit</a:t>
            </a:r>
          </a:p>
          <a:p>
            <a:endParaRPr lang="en-CA" sz="3200" dirty="0"/>
          </a:p>
          <a:p>
            <a:r>
              <a:rPr lang="en-CA" sz="3200" dirty="0"/>
              <a:t>Write Your Own Program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6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5696-95B1-4677-9CED-46E00AF4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US" altLang="zh-CN" dirty="0" err="1"/>
              <a:t>oday’s</a:t>
            </a:r>
            <a:r>
              <a:rPr lang="en-US" altLang="zh-CN" dirty="0"/>
              <a:t> Task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B3FE-5AEA-49BE-9DE9-750A661C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Parking Sensor</a:t>
            </a:r>
          </a:p>
          <a:p>
            <a:pPr lvl="1"/>
            <a:r>
              <a:rPr lang="en-CA" dirty="0"/>
              <a:t>Ultrasonic x1</a:t>
            </a:r>
          </a:p>
          <a:p>
            <a:pPr lvl="1"/>
            <a:r>
              <a:rPr lang="en-CA" dirty="0"/>
              <a:t>RGB LED x1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76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CA97-84DA-4331-9AE0-9598A47D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Ultrasonic</a:t>
            </a:r>
          </a:p>
        </p:txBody>
      </p:sp>
      <p:pic>
        <p:nvPicPr>
          <p:cNvPr id="3074" name="Picture 2" descr="Ultrasonic Sensor concept diagram">
            <a:extLst>
              <a:ext uri="{FF2B5EF4-FFF2-40B4-BE49-F238E27FC236}">
                <a16:creationId xmlns:a16="http://schemas.microsoft.com/office/drawing/2014/main" id="{6A8EE1CA-FD19-484C-B425-F48FC458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04" y="3205636"/>
            <a:ext cx="5709557" cy="365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FFE1F-FF14-46E3-8804-AD9BF431069A}"/>
              </a:ext>
            </a:extLst>
          </p:cNvPr>
          <p:cNvSpPr/>
          <p:nvPr/>
        </p:nvSpPr>
        <p:spPr>
          <a:xfrm>
            <a:off x="646111" y="2175499"/>
            <a:ext cx="10816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>
                <a:latin typeface="Arial" panose="020B0604020202020204" pitchFamily="34" charset="0"/>
              </a:rPr>
              <a:t>Distance = (speed of sound * time taken) /2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6898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LED</a:t>
            </a:r>
          </a:p>
        </p:txBody>
      </p:sp>
      <p:pic>
        <p:nvPicPr>
          <p:cNvPr id="4" name="Picture 2" descr="alt text">
            <a:extLst>
              <a:ext uri="{FF2B5EF4-FFF2-40B4-BE49-F238E27FC236}">
                <a16:creationId xmlns:a16="http://schemas.microsoft.com/office/drawing/2014/main" id="{3482A7F2-273A-428A-8802-9B48819D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15177"/>
            <a:ext cx="3697111" cy="369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mage.dfrobot.com/image/Blog/Colour%20led/4.png">
            <a:extLst>
              <a:ext uri="{FF2B5EF4-FFF2-40B4-BE49-F238E27FC236}">
                <a16:creationId xmlns:a16="http://schemas.microsoft.com/office/drawing/2014/main" id="{79820620-5F40-4EB6-8ABE-2A3773F0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75" y="2330027"/>
            <a:ext cx="9054526" cy="368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7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9EC9-BE41-4452-90B8-BB4C2B3C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(…){…} else {…}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D941-D503-4D82-9AE2-03E3758C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240225"/>
          </a:xfrm>
        </p:spPr>
        <p:txBody>
          <a:bodyPr/>
          <a:lstStyle/>
          <a:p>
            <a:r>
              <a:rPr lang="en-CA" dirty="0"/>
              <a:t>An </a:t>
            </a:r>
            <a:r>
              <a:rPr lang="en-CA" b="1" dirty="0"/>
              <a:t>if</a:t>
            </a:r>
            <a:r>
              <a:rPr lang="en-CA" dirty="0"/>
              <a:t> statement can be followed by an optional </a:t>
            </a:r>
            <a:r>
              <a:rPr lang="en-CA" b="1" dirty="0"/>
              <a:t>else</a:t>
            </a:r>
            <a:r>
              <a:rPr lang="en-CA" dirty="0"/>
              <a:t> statement, which executes when the Boolean expression is false.</a:t>
            </a:r>
          </a:p>
          <a:p>
            <a:r>
              <a:rPr lang="en-CA" dirty="0"/>
              <a:t>If ( condition ) // true or false</a:t>
            </a:r>
          </a:p>
          <a:p>
            <a:r>
              <a:rPr lang="en-CA" dirty="0"/>
              <a:t>{</a:t>
            </a:r>
          </a:p>
          <a:p>
            <a:pPr lvl="1"/>
            <a:r>
              <a:rPr lang="en-CA" dirty="0"/>
              <a:t>// statement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else</a:t>
            </a:r>
          </a:p>
          <a:p>
            <a:r>
              <a:rPr lang="en-CA" dirty="0"/>
              <a:t>{</a:t>
            </a:r>
          </a:p>
          <a:p>
            <a:pPr lvl="1"/>
            <a:r>
              <a:rPr lang="en-CA" dirty="0"/>
              <a:t>// statement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97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4184"/>
            <a:ext cx="10899777" cy="5158110"/>
          </a:xfrm>
        </p:spPr>
        <p:txBody>
          <a:bodyPr>
            <a:normAutofit/>
          </a:bodyPr>
          <a:lstStyle/>
          <a:p>
            <a:r>
              <a:rPr lang="en-US" dirty="0"/>
              <a:t>Build a circuit that connects both the RGB LED and Ultrasonic Sensor to the Arduino.</a:t>
            </a:r>
          </a:p>
          <a:p>
            <a:endParaRPr lang="en-US" dirty="0"/>
          </a:p>
          <a:p>
            <a:r>
              <a:rPr lang="en-US" dirty="0"/>
              <a:t>Write a program to complete following tasks: </a:t>
            </a:r>
          </a:p>
          <a:p>
            <a:pPr lvl="1"/>
            <a:r>
              <a:rPr lang="en-US" dirty="0"/>
              <a:t>If the distance between the obstacle and the ultrasonic sensor is greater than 120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no lights turn on.</a:t>
            </a:r>
          </a:p>
          <a:p>
            <a:pPr lvl="1"/>
            <a:r>
              <a:rPr lang="en-US" dirty="0"/>
              <a:t>Else if the distance between the obstacle and the ultrasonic sensor is greater than 90 but smaller than 120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turn on the </a:t>
            </a:r>
            <a:r>
              <a:rPr lang="en-US" b="1" dirty="0"/>
              <a:t>GREEN</a:t>
            </a:r>
            <a:r>
              <a:rPr lang="en-US" dirty="0"/>
              <a:t> light.</a:t>
            </a:r>
          </a:p>
          <a:p>
            <a:pPr lvl="1"/>
            <a:r>
              <a:rPr lang="en-US" dirty="0"/>
              <a:t>Else if the distance between the obstacle and the ultrasonic sensor is greater than 60 but smaller than 90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turn on the </a:t>
            </a:r>
            <a:r>
              <a:rPr lang="en-US" b="1" dirty="0"/>
              <a:t>YELLOW</a:t>
            </a:r>
            <a:r>
              <a:rPr lang="en-US" dirty="0"/>
              <a:t> light.</a:t>
            </a:r>
          </a:p>
          <a:p>
            <a:pPr lvl="1"/>
            <a:r>
              <a:rPr lang="en-US" dirty="0"/>
              <a:t>Else if the distance between the obstacle and the ultrasonic sensor is greater than 30 but smaller than 60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turn on the </a:t>
            </a:r>
            <a:r>
              <a:rPr lang="en-US" b="1" dirty="0"/>
              <a:t>RED</a:t>
            </a:r>
            <a:r>
              <a:rPr lang="en-US" dirty="0"/>
              <a:t> light.</a:t>
            </a:r>
          </a:p>
          <a:p>
            <a:pPr lvl="1"/>
            <a:r>
              <a:rPr lang="en-US" dirty="0"/>
              <a:t>Else </a:t>
            </a:r>
            <a:r>
              <a:rPr lang="en-US" dirty="0">
                <a:sym typeface="Wingdings" panose="05000000000000000000" pitchFamily="2" charset="2"/>
              </a:rPr>
              <a:t> turn on </a:t>
            </a:r>
            <a:r>
              <a:rPr lang="en-US" b="1" dirty="0">
                <a:sym typeface="Wingdings" panose="05000000000000000000" pitchFamily="2" charset="2"/>
              </a:rPr>
              <a:t>ALL</a:t>
            </a:r>
            <a:r>
              <a:rPr lang="en-US" dirty="0">
                <a:sym typeface="Wingdings" panose="05000000000000000000" pitchFamily="2" charset="2"/>
              </a:rPr>
              <a:t> the lights.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Document for Brain Storming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Gathering Document:</a:t>
            </a:r>
          </a:p>
          <a:p>
            <a:pPr lvl="1"/>
            <a:r>
              <a:rPr lang="en-US" dirty="0">
                <a:hlinkClick r:id="rId2"/>
              </a:rPr>
              <a:t>https://docs.google.com/document/d/1fLm2RJOFSxDVxatytCI86R-EuLYS0xKe0N-XZOGQZIs/edit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9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66F-5A55-40CF-82D1-2D082CD7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Great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6C1E-E743-4C9D-BAFC-B488C13C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Have a Wonderful Week!</a:t>
            </a:r>
          </a:p>
        </p:txBody>
      </p:sp>
    </p:spTree>
    <p:extLst>
      <p:ext uri="{BB962C8B-B14F-4D97-AF65-F5344CB8AC3E}">
        <p14:creationId xmlns:p14="http://schemas.microsoft.com/office/powerpoint/2010/main" val="4165569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210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Century Gothic</vt:lpstr>
      <vt:lpstr>Wingdings</vt:lpstr>
      <vt:lpstr>Wingdings 3</vt:lpstr>
      <vt:lpstr>Ion</vt:lpstr>
      <vt:lpstr>Understanding and Practicing Arduino</vt:lpstr>
      <vt:lpstr>Today’s Focus</vt:lpstr>
      <vt:lpstr>Today’s Task</vt:lpstr>
      <vt:lpstr>Ultrasonic</vt:lpstr>
      <vt:lpstr>RGB LED</vt:lpstr>
      <vt:lpstr>if (…){…} else {…} Statement</vt:lpstr>
      <vt:lpstr>Your Task</vt:lpstr>
      <vt:lpstr>A Document for Brain Storming </vt:lpstr>
      <vt:lpstr>Great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 Project</dc:title>
  <dc:creator>Albert Yang</dc:creator>
  <cp:lastModifiedBy>Albert Yang</cp:lastModifiedBy>
  <cp:revision>18</cp:revision>
  <dcterms:created xsi:type="dcterms:W3CDTF">2017-10-23T06:20:59Z</dcterms:created>
  <dcterms:modified xsi:type="dcterms:W3CDTF">2017-12-04T18:03:40Z</dcterms:modified>
</cp:coreProperties>
</file>