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3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2" d="100"/>
          <a:sy n="42" d="100"/>
        </p:scale>
        <p:origin x="52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CETGq7sqy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5D91-939E-471B-88F4-368CA7C49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ntroduction to Arduino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45711-495A-4CE6-9665-FE62DD4F7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Phenomena</a:t>
            </a:r>
          </a:p>
        </p:txBody>
      </p:sp>
    </p:spTree>
    <p:extLst>
      <p:ext uri="{BB962C8B-B14F-4D97-AF65-F5344CB8AC3E}">
        <p14:creationId xmlns:p14="http://schemas.microsoft.com/office/powerpoint/2010/main" val="396766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F1E9-A239-4785-8AD9-35F41B5B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7A56-F9D9-46EA-ABBB-7B180D19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have some music</a:t>
            </a:r>
          </a:p>
        </p:txBody>
      </p:sp>
    </p:spTree>
    <p:extLst>
      <p:ext uri="{BB962C8B-B14F-4D97-AF65-F5344CB8AC3E}">
        <p14:creationId xmlns:p14="http://schemas.microsoft.com/office/powerpoint/2010/main" val="141658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0757-36C4-41DF-85D0-C135310D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Arduino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FE38-1B67-4AED-9BCA-D327615D0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Please download Arduino IDE (integrated development environment) from the website to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187811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26A7-911B-42B3-B2D0-B78BD48B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Quick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827F-D52E-45C5-AF7F-563A288D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Service Opportunity</a:t>
            </a:r>
          </a:p>
          <a:p>
            <a:pPr lvl="1"/>
            <a:r>
              <a:rPr lang="en-CA" sz="3200" dirty="0"/>
              <a:t>Tech Help @ retirement home(s)</a:t>
            </a:r>
          </a:p>
        </p:txBody>
      </p:sp>
    </p:spTree>
    <p:extLst>
      <p:ext uri="{BB962C8B-B14F-4D97-AF65-F5344CB8AC3E}">
        <p14:creationId xmlns:p14="http://schemas.microsoft.com/office/powerpoint/2010/main" val="341123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AF8F-F8F0-494F-BA54-677409FB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B91C-C474-4559-9212-2BED4292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an Arduino?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How to use a bread board?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What is the different between digital and analog I/O?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4" descr="https://www.build-electronic-circuits.com/wp-content/uploads/2014/03/breadboard-white.jpg">
            <a:extLst>
              <a:ext uri="{FF2B5EF4-FFF2-40B4-BE49-F238E27FC236}">
                <a16:creationId xmlns:a16="http://schemas.microsoft.com/office/drawing/2014/main" id="{93572D97-2C50-4923-B3C3-1A79BFBC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575" y="2886551"/>
            <a:ext cx="4134025" cy="397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7576F2-54AE-4BC5-8A9C-5D24C9CF7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575" y="0"/>
            <a:ext cx="4134025" cy="28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2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quare wave signal. Two values, either 0V or 5V.">
            <a:extLst>
              <a:ext uri="{FF2B5EF4-FFF2-40B4-BE49-F238E27FC236}">
                <a16:creationId xmlns:a16="http://schemas.microsoft.com/office/drawing/2014/main" id="{9675BECC-A657-4245-A3D8-3D66F071B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10" y="1022983"/>
            <a:ext cx="9141743" cy="22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gital Sine Wave">
            <a:extLst>
              <a:ext uri="{FF2B5EF4-FFF2-40B4-BE49-F238E27FC236}">
                <a16:creationId xmlns:a16="http://schemas.microsoft.com/office/drawing/2014/main" id="{9571E49E-8C30-4ECB-B5B7-22C4C259F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10" y="3615869"/>
            <a:ext cx="9141743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2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8EF4-F4AA-4FE6-B050-E6A6D21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job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80654-4D1F-41D8-AA47-619FB539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S.O.S distress signal</a:t>
            </a:r>
          </a:p>
          <a:p>
            <a:pPr lvl="1"/>
            <a:r>
              <a:rPr lang="en-CA" sz="2800" dirty="0">
                <a:hlinkClick r:id="rId2"/>
              </a:rPr>
              <a:t>https://www.youtube.com/watch?v=CETGq7sqytE</a:t>
            </a:r>
            <a:endParaRPr lang="en-CA" sz="2800" dirty="0"/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56AC9D-D36C-4106-AFF4-4E7712E5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53" y="3590219"/>
            <a:ext cx="3600000" cy="16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F63B-314B-4ED2-B5C0-A19FAC8E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Data-Type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09839-CABE-4266-95A9-5F8765FC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10497488" cy="39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134C-27CC-4919-8B9C-BA9041C0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S.O.S distress signal</a:t>
            </a:r>
            <a:br>
              <a:rPr lang="en-CA" sz="4400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860AB-322F-4995-B0CB-D99BBE0B5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728" y="185324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12223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5CCE-A44F-46C7-8657-BAABC39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Circuit Connection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AF627-EC0E-46C6-B736-322C9307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43" y="1152983"/>
            <a:ext cx="5792215" cy="92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42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</TotalTime>
  <Words>101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Ion</vt:lpstr>
      <vt:lpstr>Introduction to Arduino</vt:lpstr>
      <vt:lpstr>Arduino IDE</vt:lpstr>
      <vt:lpstr>A Quick Thought</vt:lpstr>
      <vt:lpstr>Quick Review</vt:lpstr>
      <vt:lpstr>PowerPoint Presentation</vt:lpstr>
      <vt:lpstr>Today’s job</vt:lpstr>
      <vt:lpstr>Data-Type</vt:lpstr>
      <vt:lpstr>S.O.S distress signal </vt:lpstr>
      <vt:lpstr>Circuit Connection Example</vt:lpstr>
      <vt:lpstr>Your Turn!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</dc:title>
  <dc:creator>Albert Yang</dc:creator>
  <cp:lastModifiedBy>Albert Yang</cp:lastModifiedBy>
  <cp:revision>12</cp:revision>
  <dcterms:created xsi:type="dcterms:W3CDTF">2017-09-25T19:40:35Z</dcterms:created>
  <dcterms:modified xsi:type="dcterms:W3CDTF">2017-10-01T00:58:44Z</dcterms:modified>
</cp:coreProperties>
</file>