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0325-3CA3-4F86-A889-EFEEC2C2B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Developing Knowledge in Arduino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6D373-E061-402B-BC6E-D7327E4A0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Phenomena</a:t>
            </a:r>
          </a:p>
        </p:txBody>
      </p:sp>
    </p:spTree>
    <p:extLst>
      <p:ext uri="{BB962C8B-B14F-4D97-AF65-F5344CB8AC3E}">
        <p14:creationId xmlns:p14="http://schemas.microsoft.com/office/powerpoint/2010/main" val="326941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4E-44D1-4963-B9DC-D674E7BB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</a:t>
            </a:r>
            <a:r>
              <a:rPr lang="en-US" altLang="zh-CN" dirty="0"/>
              <a:t>or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F73A-535C-41FA-83A2-753AEA1F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lvl="1"/>
            <a:r>
              <a:rPr lang="en-CA" sz="2600" dirty="0"/>
              <a:t>for (initialization; condition; afterthought) </a:t>
            </a:r>
          </a:p>
          <a:p>
            <a:pPr marL="457200" lvl="1" indent="0">
              <a:buNone/>
            </a:pPr>
            <a:r>
              <a:rPr lang="en-CA" sz="2600" dirty="0"/>
              <a:t>	</a:t>
            </a:r>
            <a:r>
              <a:rPr lang="en-CA" sz="2400" dirty="0"/>
              <a:t>{</a:t>
            </a:r>
          </a:p>
          <a:p>
            <a:pPr marL="457200" lvl="1" indent="0">
              <a:buNone/>
            </a:pPr>
            <a:r>
              <a:rPr lang="en-CA" sz="2400" i="1" dirty="0"/>
              <a:t>		// code for the for-loop's body goes here.</a:t>
            </a:r>
          </a:p>
          <a:p>
            <a:pPr marL="457200" lvl="1" indent="0">
              <a:buNone/>
            </a:pPr>
            <a:r>
              <a:rPr lang="en-CA" sz="2400" dirty="0"/>
              <a:t>	}</a:t>
            </a:r>
          </a:p>
        </p:txBody>
      </p:sp>
      <p:pic>
        <p:nvPicPr>
          <p:cNvPr id="7170" name="Picture 2" descr="https://upload.wikimedia.org/wikipedia/commons/thumb/0/06/For-loop-diagram.png/220px-For-loop-diagram.png">
            <a:extLst>
              <a:ext uri="{FF2B5EF4-FFF2-40B4-BE49-F238E27FC236}">
                <a16:creationId xmlns:a16="http://schemas.microsoft.com/office/drawing/2014/main" id="{8026E8F4-A5A1-4008-83AB-0E2BF4AC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35" y="1528082"/>
            <a:ext cx="20955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8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F790-3448-4646-9A75-8E639119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B246-E717-4F3E-8DE9-348F9C7D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(condition)</a:t>
            </a:r>
          </a:p>
          <a:p>
            <a:pPr marL="0" indent="0">
              <a:buNone/>
            </a:pPr>
            <a:r>
              <a:rPr lang="en-CA" dirty="0"/>
              <a:t>	{</a:t>
            </a:r>
          </a:p>
          <a:p>
            <a:pPr marL="0" indent="0">
              <a:buNone/>
            </a:pPr>
            <a:r>
              <a:rPr lang="en-CA" dirty="0"/>
              <a:t>		// </a:t>
            </a:r>
            <a:r>
              <a:rPr lang="en-CA" i="1" dirty="0"/>
              <a:t>code for the for-loop's body goes here.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}</a:t>
            </a:r>
          </a:p>
        </p:txBody>
      </p:sp>
      <p:pic>
        <p:nvPicPr>
          <p:cNvPr id="6151" name="Picture 7" descr="Image result for what is a while loop">
            <a:extLst>
              <a:ext uri="{FF2B5EF4-FFF2-40B4-BE49-F238E27FC236}">
                <a16:creationId xmlns:a16="http://schemas.microsoft.com/office/drawing/2014/main" id="{4D79E74F-1C25-460E-BAFC-32DFE6BC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21" y="737420"/>
            <a:ext cx="3704863" cy="57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5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CD94-26B0-489C-8269-10184968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BF36-B8B5-4646-9369-6AF7C1F4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</a:t>
            </a:r>
          </a:p>
          <a:p>
            <a:pPr marL="0" indent="0">
              <a:buNone/>
            </a:pPr>
            <a:r>
              <a:rPr lang="en-CA" dirty="0"/>
              <a:t>	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i="1" dirty="0"/>
              <a:t>// code for the for-loop's body goes here.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} while (condition);</a:t>
            </a:r>
          </a:p>
        </p:txBody>
      </p:sp>
      <p:pic>
        <p:nvPicPr>
          <p:cNvPr id="8196" name="Picture 4" descr="https://upload.wikimedia.org/wikipedia/commons/thumb/9/92/Do-while-loop-diagram.svg/220px-Do-while-loop-diagram.svg.png">
            <a:extLst>
              <a:ext uri="{FF2B5EF4-FFF2-40B4-BE49-F238E27FC236}">
                <a16:creationId xmlns:a16="http://schemas.microsoft.com/office/drawing/2014/main" id="{3EF8D462-8CEE-4DAC-862E-71FCBA8C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53" y="981074"/>
            <a:ext cx="20955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5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C6FA-9DF3-4D3B-8D95-37E29D2C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2" y="2787703"/>
            <a:ext cx="9404723" cy="1400530"/>
          </a:xfrm>
        </p:spPr>
        <p:txBody>
          <a:bodyPr/>
          <a:lstStyle/>
          <a:p>
            <a:r>
              <a:rPr lang="en-CA" dirty="0"/>
              <a:t>Your Turn!</a:t>
            </a:r>
          </a:p>
        </p:txBody>
      </p:sp>
    </p:spTree>
    <p:extLst>
      <p:ext uri="{BB962C8B-B14F-4D97-AF65-F5344CB8AC3E}">
        <p14:creationId xmlns:p14="http://schemas.microsoft.com/office/powerpoint/2010/main" val="349288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716-68D3-4AE0-87D4-FE936CC4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64D9-4178-4C32-9A85-908FEFD2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Define a variable</a:t>
            </a:r>
          </a:p>
          <a:p>
            <a:pPr lvl="1"/>
            <a:r>
              <a:rPr lang="en-CA" sz="3200" dirty="0" err="1"/>
              <a:t>int</a:t>
            </a:r>
            <a:r>
              <a:rPr lang="en-CA" sz="3200" dirty="0"/>
              <a:t>       </a:t>
            </a:r>
            <a:r>
              <a:rPr lang="en-CA" sz="3200" dirty="0" err="1"/>
              <a:t>var</a:t>
            </a:r>
            <a:r>
              <a:rPr lang="en-CA" sz="3200" dirty="0"/>
              <a:t>       =       5;</a:t>
            </a:r>
          </a:p>
          <a:p>
            <a:pPr marL="457200" lvl="1" indent="0">
              <a:buNone/>
            </a:pPr>
            <a:r>
              <a:rPr lang="en-CA" sz="3200" dirty="0"/>
              <a:t>Data     variable     Value</a:t>
            </a:r>
          </a:p>
          <a:p>
            <a:pPr marL="457200" lvl="1" indent="0">
              <a:buNone/>
            </a:pPr>
            <a:r>
              <a:rPr lang="en-CA" sz="3200" dirty="0"/>
              <a:t>Type      Name</a:t>
            </a:r>
          </a:p>
        </p:txBody>
      </p:sp>
    </p:spTree>
    <p:extLst>
      <p:ext uri="{BB962C8B-B14F-4D97-AF65-F5344CB8AC3E}">
        <p14:creationId xmlns:p14="http://schemas.microsoft.com/office/powerpoint/2010/main" val="206959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0E42-C7F1-43DC-A479-DD1960E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40FC-B1D2-476F-A242-CDA59D24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 dirty="0"/>
              <a:t>RGB LED Project</a:t>
            </a:r>
          </a:p>
          <a:p>
            <a:endParaRPr lang="en-CA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3482A7F2-273A-428A-8802-9B48819D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193" y="2879622"/>
            <a:ext cx="3368777" cy="336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28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DD766F-14EF-4E1A-87EC-82BBD4C3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RGB</a:t>
            </a:r>
          </a:p>
        </p:txBody>
      </p:sp>
      <p:pic>
        <p:nvPicPr>
          <p:cNvPr id="1028" name="Picture 4" descr="https://s3.amazonaws.com/static.lcipaper.com/img/blog/RGB-color-additive-model.jpg">
            <a:extLst>
              <a:ext uri="{FF2B5EF4-FFF2-40B4-BE49-F238E27FC236}">
                <a16:creationId xmlns:a16="http://schemas.microsoft.com/office/drawing/2014/main" id="{1EEBE47F-8D3D-4CC6-8059-135033FE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05" y="1853248"/>
            <a:ext cx="4762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2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D971-0375-46BC-8AA5-BCFB1F8E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RGB LED</a:t>
            </a:r>
          </a:p>
        </p:txBody>
      </p:sp>
      <p:pic>
        <p:nvPicPr>
          <p:cNvPr id="3076" name="Picture 4" descr="http://image.dfrobot.com/image/Blog/Colour%20led/4.png">
            <a:extLst>
              <a:ext uri="{FF2B5EF4-FFF2-40B4-BE49-F238E27FC236}">
                <a16:creationId xmlns:a16="http://schemas.microsoft.com/office/drawing/2014/main" id="{79820620-5F40-4EB6-8ABE-2A3773F0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853248"/>
            <a:ext cx="92773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9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F83-D86D-414C-BF4E-2134B8DD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Pins to Connect: 9, 10, 11</a:t>
            </a:r>
          </a:p>
        </p:txBody>
      </p:sp>
      <p:pic>
        <p:nvPicPr>
          <p:cNvPr id="4098" name="Picture 2" descr="Image result for arduino uno">
            <a:extLst>
              <a:ext uri="{FF2B5EF4-FFF2-40B4-BE49-F238E27FC236}">
                <a16:creationId xmlns:a16="http://schemas.microsoft.com/office/drawing/2014/main" id="{7ED36608-AE68-4207-804D-B0A103C3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18" y="1410796"/>
            <a:ext cx="7425507" cy="52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8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85DB-53A2-4BA1-BF9C-C2A9B9E7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A3E5-8CC7-4D99-B147-80304FC2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Git is an open-source version control system. What does that mean?</a:t>
            </a:r>
          </a:p>
          <a:p>
            <a:pPr lvl="1"/>
            <a:r>
              <a:rPr lang="en-CA" sz="2000" dirty="0"/>
              <a:t>When developers create something, for example an app, they make constant changes to the code, releasing new versions up to and after the first official release.</a:t>
            </a:r>
          </a:p>
          <a:p>
            <a:pPr lvl="1"/>
            <a:r>
              <a:rPr lang="en-CA" sz="2000" dirty="0"/>
              <a:t>Version control systems keep these revisions straight, storing the modifications in a central repository. This allows developers to easily collaborate, as they can download a new version of the software, make changes, and upload the newest revision. Every developer can see these new changes, download them, and contribute. </a:t>
            </a:r>
          </a:p>
          <a:p>
            <a:r>
              <a:rPr lang="en-CA" sz="2200" dirty="0"/>
              <a:t>An online drive for developers.</a:t>
            </a:r>
          </a:p>
        </p:txBody>
      </p:sp>
    </p:spTree>
    <p:extLst>
      <p:ext uri="{BB962C8B-B14F-4D97-AF65-F5344CB8AC3E}">
        <p14:creationId xmlns:p14="http://schemas.microsoft.com/office/powerpoint/2010/main" val="405056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EC3E-7637-41AE-AC95-B6FEB0CD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8AF2-8CB0-4C07-8AFA-9084DD44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www.github.com/GNSPhenomena</a:t>
            </a:r>
          </a:p>
        </p:txBody>
      </p:sp>
    </p:spTree>
    <p:extLst>
      <p:ext uri="{BB962C8B-B14F-4D97-AF65-F5344CB8AC3E}">
        <p14:creationId xmlns:p14="http://schemas.microsoft.com/office/powerpoint/2010/main" val="3963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9984-306A-4EA5-8368-F5FCAAFE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Loops</a:t>
            </a:r>
            <a:br>
              <a:rPr lang="en-CA" sz="4400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3294-ADBD-4FE4-9F60-CFB9A073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CA" sz="2800" dirty="0"/>
              <a:t>A control flow statement for specifying iteration, which allows code to be executed repeatedly.</a:t>
            </a:r>
          </a:p>
          <a:p>
            <a:endParaRPr lang="en-CA" sz="2800" dirty="0"/>
          </a:p>
          <a:p>
            <a:pPr lvl="1"/>
            <a:r>
              <a:rPr lang="en-CA" sz="2600" dirty="0"/>
              <a:t>For Loop</a:t>
            </a:r>
          </a:p>
          <a:p>
            <a:pPr lvl="1"/>
            <a:r>
              <a:rPr lang="en-CA" sz="2600" dirty="0"/>
              <a:t>While Loop</a:t>
            </a:r>
          </a:p>
          <a:p>
            <a:pPr lvl="1"/>
            <a:r>
              <a:rPr lang="en-CA" sz="2600" dirty="0"/>
              <a:t>Do While Loop</a:t>
            </a:r>
          </a:p>
        </p:txBody>
      </p:sp>
    </p:spTree>
    <p:extLst>
      <p:ext uri="{BB962C8B-B14F-4D97-AF65-F5344CB8AC3E}">
        <p14:creationId xmlns:p14="http://schemas.microsoft.com/office/powerpoint/2010/main" val="387934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200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Century Gothic</vt:lpstr>
      <vt:lpstr>Wingdings 3</vt:lpstr>
      <vt:lpstr>Ion</vt:lpstr>
      <vt:lpstr>Developing Knowledge in Arduino</vt:lpstr>
      <vt:lpstr>Review</vt:lpstr>
      <vt:lpstr>Today</vt:lpstr>
      <vt:lpstr>About RGB</vt:lpstr>
      <vt:lpstr>About RGB LED</vt:lpstr>
      <vt:lpstr>Pins to Connect: 9, 10, 11</vt:lpstr>
      <vt:lpstr>GITHUB</vt:lpstr>
      <vt:lpstr>GITHUB</vt:lpstr>
      <vt:lpstr>Loops </vt:lpstr>
      <vt:lpstr>For Loop</vt:lpstr>
      <vt:lpstr>While Loop</vt:lpstr>
      <vt:lpstr>Do While Loop</vt:lpstr>
      <vt:lpstr>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Knowledge in Arduino</dc:title>
  <dc:creator>Albert Yang</dc:creator>
  <cp:lastModifiedBy>Albert Yang</cp:lastModifiedBy>
  <cp:revision>7</cp:revision>
  <dcterms:created xsi:type="dcterms:W3CDTF">2017-10-02T21:04:10Z</dcterms:created>
  <dcterms:modified xsi:type="dcterms:W3CDTF">2017-10-02T21:57:53Z</dcterms:modified>
</cp:coreProperties>
</file>