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3" r:id="rId5"/>
    <p:sldId id="264" r:id="rId6"/>
    <p:sldId id="261" r:id="rId7"/>
    <p:sldId id="262" r:id="rId8"/>
    <p:sldId id="265" r:id="rId9"/>
    <p:sldId id="258"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0" autoAdjust="0"/>
    <p:restoredTop sz="94660"/>
  </p:normalViewPr>
  <p:slideViewPr>
    <p:cSldViewPr snapToGrid="0">
      <p:cViewPr varScale="1">
        <p:scale>
          <a:sx n="100" d="100"/>
          <a:sy n="100" d="100"/>
        </p:scale>
        <p:origin x="19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10/16/2017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10/16/2017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10/16/2017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10/16/2017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github.com/GNSPhenomen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B192-CADC-4A73-96B3-80DA58EFD031}"/>
              </a:ext>
            </a:extLst>
          </p:cNvPr>
          <p:cNvSpPr>
            <a:spLocks noGrp="1"/>
          </p:cNvSpPr>
          <p:nvPr>
            <p:ph type="ctrTitle"/>
          </p:nvPr>
        </p:nvSpPr>
        <p:spPr/>
        <p:txBody>
          <a:bodyPr/>
          <a:lstStyle/>
          <a:p>
            <a:r>
              <a:rPr lang="en-US" altLang="zh-CN" dirty="0"/>
              <a:t>Developing Knowledge in Arduino</a:t>
            </a:r>
            <a:endParaRPr lang="en-CA" dirty="0"/>
          </a:p>
        </p:txBody>
      </p:sp>
      <p:sp>
        <p:nvSpPr>
          <p:cNvPr id="3" name="Subtitle 2">
            <a:extLst>
              <a:ext uri="{FF2B5EF4-FFF2-40B4-BE49-F238E27FC236}">
                <a16:creationId xmlns:a16="http://schemas.microsoft.com/office/drawing/2014/main" id="{81900240-5CC2-4E21-82C1-D748CFE47FEC}"/>
              </a:ext>
            </a:extLst>
          </p:cNvPr>
          <p:cNvSpPr>
            <a:spLocks noGrp="1"/>
          </p:cNvSpPr>
          <p:nvPr>
            <p:ph type="subTitle" idx="1"/>
          </p:nvPr>
        </p:nvSpPr>
        <p:spPr/>
        <p:txBody>
          <a:bodyPr/>
          <a:lstStyle/>
          <a:p>
            <a:r>
              <a:rPr lang="en-CA" dirty="0"/>
              <a:t>Phenomena</a:t>
            </a:r>
          </a:p>
          <a:p>
            <a:endParaRPr lang="en-CA" dirty="0"/>
          </a:p>
        </p:txBody>
      </p:sp>
    </p:spTree>
    <p:extLst>
      <p:ext uri="{BB962C8B-B14F-4D97-AF65-F5344CB8AC3E}">
        <p14:creationId xmlns:p14="http://schemas.microsoft.com/office/powerpoint/2010/main" val="188235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9591B2-DAF1-4D3F-8171-0DA251E2B6F6}"/>
              </a:ext>
            </a:extLst>
          </p:cNvPr>
          <p:cNvSpPr>
            <a:spLocks noGrp="1"/>
          </p:cNvSpPr>
          <p:nvPr>
            <p:ph idx="1"/>
          </p:nvPr>
        </p:nvSpPr>
        <p:spPr/>
        <p:txBody>
          <a:bodyPr>
            <a:normAutofit/>
          </a:bodyPr>
          <a:lstStyle/>
          <a:p>
            <a:r>
              <a:rPr lang="en-CA" sz="4000" dirty="0"/>
              <a:t>Try modify the example code</a:t>
            </a:r>
          </a:p>
          <a:p>
            <a:r>
              <a:rPr lang="en-CA" sz="4000" dirty="0"/>
              <a:t>Have fun!</a:t>
            </a:r>
          </a:p>
        </p:txBody>
      </p:sp>
    </p:spTree>
    <p:extLst>
      <p:ext uri="{BB962C8B-B14F-4D97-AF65-F5344CB8AC3E}">
        <p14:creationId xmlns:p14="http://schemas.microsoft.com/office/powerpoint/2010/main" val="50432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F899-1F8A-4586-8C20-8700CA328BA8}"/>
              </a:ext>
            </a:extLst>
          </p:cNvPr>
          <p:cNvSpPr>
            <a:spLocks noGrp="1"/>
          </p:cNvSpPr>
          <p:nvPr>
            <p:ph type="title"/>
          </p:nvPr>
        </p:nvSpPr>
        <p:spPr/>
        <p:txBody>
          <a:bodyPr/>
          <a:lstStyle/>
          <a:p>
            <a:r>
              <a:rPr lang="en-CA" dirty="0"/>
              <a:t>Review: Function</a:t>
            </a:r>
          </a:p>
        </p:txBody>
      </p:sp>
      <p:sp>
        <p:nvSpPr>
          <p:cNvPr id="3" name="Content Placeholder 2">
            <a:extLst>
              <a:ext uri="{FF2B5EF4-FFF2-40B4-BE49-F238E27FC236}">
                <a16:creationId xmlns:a16="http://schemas.microsoft.com/office/drawing/2014/main" id="{123ED8B0-82A1-4102-BB04-FACD35349345}"/>
              </a:ext>
            </a:extLst>
          </p:cNvPr>
          <p:cNvSpPr>
            <a:spLocks noGrp="1"/>
          </p:cNvSpPr>
          <p:nvPr>
            <p:ph idx="1"/>
          </p:nvPr>
        </p:nvSpPr>
        <p:spPr/>
        <p:txBody>
          <a:bodyPr/>
          <a:lstStyle/>
          <a:p>
            <a:r>
              <a:rPr lang="en-CA" dirty="0"/>
              <a:t>A function is a group of statements that together perform a task. Every C program has at least one function, which is </a:t>
            </a:r>
            <a:r>
              <a:rPr lang="en-CA" b="1" dirty="0"/>
              <a:t>main()</a:t>
            </a:r>
            <a:r>
              <a:rPr lang="en-CA" dirty="0"/>
              <a:t>, and all the most trivial programs can define additional functions.</a:t>
            </a:r>
          </a:p>
          <a:p>
            <a:r>
              <a:rPr lang="en-CA" dirty="0"/>
              <a:t>You can divide up your code into separate functions. How you divide up your code among different functions is up to you, but logically the division is such that each function performs a specific task.</a:t>
            </a:r>
          </a:p>
          <a:p>
            <a:r>
              <a:rPr lang="en-CA" dirty="0"/>
              <a:t>A function </a:t>
            </a:r>
            <a:r>
              <a:rPr lang="en-CA" b="1" dirty="0"/>
              <a:t>declaration</a:t>
            </a:r>
            <a:r>
              <a:rPr lang="en-CA" dirty="0"/>
              <a:t> tells the compiler about a function's name, return type, and parameters. A function </a:t>
            </a:r>
            <a:r>
              <a:rPr lang="en-CA" b="1" dirty="0"/>
              <a:t>definition </a:t>
            </a:r>
            <a:r>
              <a:rPr lang="en-CA" dirty="0"/>
              <a:t>provides the actual body of the function.</a:t>
            </a:r>
          </a:p>
        </p:txBody>
      </p:sp>
    </p:spTree>
    <p:extLst>
      <p:ext uri="{BB962C8B-B14F-4D97-AF65-F5344CB8AC3E}">
        <p14:creationId xmlns:p14="http://schemas.microsoft.com/office/powerpoint/2010/main" val="409535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B0E0-DBF6-40EC-AC4C-F1DF3D6704BC}"/>
              </a:ext>
            </a:extLst>
          </p:cNvPr>
          <p:cNvSpPr>
            <a:spLocks noGrp="1"/>
          </p:cNvSpPr>
          <p:nvPr>
            <p:ph type="title"/>
          </p:nvPr>
        </p:nvSpPr>
        <p:spPr/>
        <p:txBody>
          <a:bodyPr/>
          <a:lstStyle/>
          <a:p>
            <a:r>
              <a:rPr lang="en-CA" dirty="0"/>
              <a:t>Halloween Project</a:t>
            </a:r>
          </a:p>
        </p:txBody>
      </p:sp>
      <p:sp>
        <p:nvSpPr>
          <p:cNvPr id="3" name="Content Placeholder 2">
            <a:extLst>
              <a:ext uri="{FF2B5EF4-FFF2-40B4-BE49-F238E27FC236}">
                <a16:creationId xmlns:a16="http://schemas.microsoft.com/office/drawing/2014/main" id="{62138ECB-8334-4A9A-9D05-6FA3A33B3346}"/>
              </a:ext>
            </a:extLst>
          </p:cNvPr>
          <p:cNvSpPr>
            <a:spLocks noGrp="1"/>
          </p:cNvSpPr>
          <p:nvPr>
            <p:ph idx="1"/>
          </p:nvPr>
        </p:nvSpPr>
        <p:spPr>
          <a:xfrm>
            <a:off x="1103312" y="2052918"/>
            <a:ext cx="8946541" cy="4195481"/>
          </a:xfrm>
        </p:spPr>
        <p:txBody>
          <a:bodyPr/>
          <a:lstStyle/>
          <a:p>
            <a:r>
              <a:rPr lang="en-CA" sz="2800" dirty="0"/>
              <a:t>Ultrasonic</a:t>
            </a:r>
          </a:p>
          <a:p>
            <a:r>
              <a:rPr lang="en-CA" sz="2800" dirty="0"/>
              <a:t>LED</a:t>
            </a:r>
          </a:p>
          <a:p>
            <a:r>
              <a:rPr lang="en-CA" sz="2800" dirty="0"/>
              <a:t>Speaker</a:t>
            </a:r>
          </a:p>
          <a:p>
            <a:r>
              <a:rPr lang="en-CA" sz="2800" dirty="0"/>
              <a:t>Motor</a:t>
            </a:r>
          </a:p>
          <a:p>
            <a:endParaRPr lang="en-CA" dirty="0"/>
          </a:p>
        </p:txBody>
      </p:sp>
      <p:pic>
        <p:nvPicPr>
          <p:cNvPr id="1026" name="Picture 2" descr="Image result for ultrasonic">
            <a:extLst>
              <a:ext uri="{FF2B5EF4-FFF2-40B4-BE49-F238E27FC236}">
                <a16:creationId xmlns:a16="http://schemas.microsoft.com/office/drawing/2014/main" id="{7B4364B8-DE5E-4B2A-AA54-BBC09731C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7350" y="0"/>
            <a:ext cx="2914650" cy="2914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led">
            <a:extLst>
              <a:ext uri="{FF2B5EF4-FFF2-40B4-BE49-F238E27FC236}">
                <a16:creationId xmlns:a16="http://schemas.microsoft.com/office/drawing/2014/main" id="{1C9F69D7-25FE-4CA7-811D-9DB5A6ACA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7350" y="2914650"/>
            <a:ext cx="2914650" cy="2162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rm robot">
            <a:extLst>
              <a:ext uri="{FF2B5EF4-FFF2-40B4-BE49-F238E27FC236}">
                <a16:creationId xmlns:a16="http://schemas.microsoft.com/office/drawing/2014/main" id="{5009BC81-A6A1-4ACB-9BC2-E735DC3D8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7350" y="5076825"/>
            <a:ext cx="291465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peaker arduino">
            <a:extLst>
              <a:ext uri="{FF2B5EF4-FFF2-40B4-BE49-F238E27FC236}">
                <a16:creationId xmlns:a16="http://schemas.microsoft.com/office/drawing/2014/main" id="{33664184-E493-4577-A957-DDBE7B49C3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5279" y="4015423"/>
            <a:ext cx="3492071" cy="2818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7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9779-5D02-4A2C-A551-256116C99FD1}"/>
              </a:ext>
            </a:extLst>
          </p:cNvPr>
          <p:cNvSpPr>
            <a:spLocks noGrp="1"/>
          </p:cNvSpPr>
          <p:nvPr>
            <p:ph type="title"/>
          </p:nvPr>
        </p:nvSpPr>
        <p:spPr/>
        <p:txBody>
          <a:bodyPr/>
          <a:lstStyle/>
          <a:p>
            <a:r>
              <a:rPr lang="en-CA" dirty="0"/>
              <a:t>Today</a:t>
            </a:r>
            <a:br>
              <a:rPr lang="en-CA" dirty="0"/>
            </a:br>
            <a:endParaRPr lang="en-CA" dirty="0"/>
          </a:p>
        </p:txBody>
      </p:sp>
      <p:sp>
        <p:nvSpPr>
          <p:cNvPr id="3" name="Content Placeholder 2">
            <a:extLst>
              <a:ext uri="{FF2B5EF4-FFF2-40B4-BE49-F238E27FC236}">
                <a16:creationId xmlns:a16="http://schemas.microsoft.com/office/drawing/2014/main" id="{AACCEE40-F531-4C74-BAFC-BBF4036ECEE3}"/>
              </a:ext>
            </a:extLst>
          </p:cNvPr>
          <p:cNvSpPr>
            <a:spLocks noGrp="1"/>
          </p:cNvSpPr>
          <p:nvPr>
            <p:ph idx="1"/>
          </p:nvPr>
        </p:nvSpPr>
        <p:spPr/>
        <p:txBody>
          <a:bodyPr>
            <a:normAutofit/>
          </a:bodyPr>
          <a:lstStyle/>
          <a:p>
            <a:r>
              <a:rPr lang="en-CA" sz="4000" dirty="0"/>
              <a:t>How to Drive A Servo</a:t>
            </a:r>
          </a:p>
        </p:txBody>
      </p:sp>
    </p:spTree>
    <p:extLst>
      <p:ext uri="{BB962C8B-B14F-4D97-AF65-F5344CB8AC3E}">
        <p14:creationId xmlns:p14="http://schemas.microsoft.com/office/powerpoint/2010/main" val="86283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6EC3-FF92-48DA-A1F5-8642CEAF8E08}"/>
              </a:ext>
            </a:extLst>
          </p:cNvPr>
          <p:cNvSpPr>
            <a:spLocks noGrp="1"/>
          </p:cNvSpPr>
          <p:nvPr>
            <p:ph type="title"/>
          </p:nvPr>
        </p:nvSpPr>
        <p:spPr/>
        <p:txBody>
          <a:bodyPr/>
          <a:lstStyle/>
          <a:p>
            <a:r>
              <a:rPr lang="en-CA" dirty="0"/>
              <a:t>What is a Servo?</a:t>
            </a:r>
          </a:p>
        </p:txBody>
      </p:sp>
      <p:sp>
        <p:nvSpPr>
          <p:cNvPr id="3" name="Content Placeholder 2">
            <a:extLst>
              <a:ext uri="{FF2B5EF4-FFF2-40B4-BE49-F238E27FC236}">
                <a16:creationId xmlns:a16="http://schemas.microsoft.com/office/drawing/2014/main" id="{FFE3DA63-E387-4153-A013-44287CFD9BB6}"/>
              </a:ext>
            </a:extLst>
          </p:cNvPr>
          <p:cNvSpPr>
            <a:spLocks noGrp="1"/>
          </p:cNvSpPr>
          <p:nvPr>
            <p:ph idx="1"/>
          </p:nvPr>
        </p:nvSpPr>
        <p:spPr/>
        <p:txBody>
          <a:bodyPr>
            <a:normAutofit/>
          </a:bodyPr>
          <a:lstStyle/>
          <a:p>
            <a:r>
              <a:rPr lang="en-CA" sz="2800" dirty="0"/>
              <a:t>It is a type of motor.</a:t>
            </a:r>
          </a:p>
          <a:p>
            <a:r>
              <a:rPr lang="en-CA" sz="2800" dirty="0"/>
              <a:t>A servomotor is a rotary actuator or linear actuator that allows for precise control of angular or linear position, velocity and acceleration.</a:t>
            </a:r>
          </a:p>
        </p:txBody>
      </p:sp>
      <p:pic>
        <p:nvPicPr>
          <p:cNvPr id="2050" name="Picture 2" descr="Image result for servo motor arduino">
            <a:extLst>
              <a:ext uri="{FF2B5EF4-FFF2-40B4-BE49-F238E27FC236}">
                <a16:creationId xmlns:a16="http://schemas.microsoft.com/office/drawing/2014/main" id="{7D7D6F35-536F-4600-95D9-54D9B8901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8070" y="4011561"/>
            <a:ext cx="4443930" cy="2846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85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9984-306A-4EA5-8368-F5FCAAFE60D1}"/>
              </a:ext>
            </a:extLst>
          </p:cNvPr>
          <p:cNvSpPr>
            <a:spLocks noGrp="1"/>
          </p:cNvSpPr>
          <p:nvPr>
            <p:ph type="title"/>
          </p:nvPr>
        </p:nvSpPr>
        <p:spPr/>
        <p:txBody>
          <a:bodyPr/>
          <a:lstStyle/>
          <a:p>
            <a:r>
              <a:rPr lang="en-CA" sz="4400" dirty="0"/>
              <a:t>Loops</a:t>
            </a:r>
            <a:br>
              <a:rPr lang="en-CA" sz="4400" dirty="0"/>
            </a:br>
            <a:endParaRPr lang="en-CA" dirty="0"/>
          </a:p>
        </p:txBody>
      </p:sp>
      <p:sp>
        <p:nvSpPr>
          <p:cNvPr id="3" name="Content Placeholder 2">
            <a:extLst>
              <a:ext uri="{FF2B5EF4-FFF2-40B4-BE49-F238E27FC236}">
                <a16:creationId xmlns:a16="http://schemas.microsoft.com/office/drawing/2014/main" id="{87D83294-ADBD-4FE4-9F60-CFB9A073A0AD}"/>
              </a:ext>
            </a:extLst>
          </p:cNvPr>
          <p:cNvSpPr>
            <a:spLocks noGrp="1"/>
          </p:cNvSpPr>
          <p:nvPr>
            <p:ph idx="1"/>
          </p:nvPr>
        </p:nvSpPr>
        <p:spPr>
          <a:xfrm>
            <a:off x="1103312" y="2052918"/>
            <a:ext cx="8946541" cy="4195481"/>
          </a:xfrm>
        </p:spPr>
        <p:txBody>
          <a:bodyPr>
            <a:normAutofit/>
          </a:bodyPr>
          <a:lstStyle/>
          <a:p>
            <a:r>
              <a:rPr lang="en-CA" sz="2800" dirty="0"/>
              <a:t>A control flow statement for specifying iteration, which allows code to be executed repeatedly.</a:t>
            </a:r>
          </a:p>
          <a:p>
            <a:endParaRPr lang="en-CA" sz="2800" dirty="0"/>
          </a:p>
          <a:p>
            <a:pPr lvl="1"/>
            <a:r>
              <a:rPr lang="en-CA" sz="2600" dirty="0"/>
              <a:t>For Loop</a:t>
            </a:r>
          </a:p>
        </p:txBody>
      </p:sp>
    </p:spTree>
    <p:extLst>
      <p:ext uri="{BB962C8B-B14F-4D97-AF65-F5344CB8AC3E}">
        <p14:creationId xmlns:p14="http://schemas.microsoft.com/office/powerpoint/2010/main" val="387934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7B4E-44D1-4963-B9DC-D674E7BB8C84}"/>
              </a:ext>
            </a:extLst>
          </p:cNvPr>
          <p:cNvSpPr>
            <a:spLocks noGrp="1"/>
          </p:cNvSpPr>
          <p:nvPr>
            <p:ph type="title"/>
          </p:nvPr>
        </p:nvSpPr>
        <p:spPr/>
        <p:txBody>
          <a:bodyPr/>
          <a:lstStyle/>
          <a:p>
            <a:r>
              <a:rPr lang="en-CA" dirty="0"/>
              <a:t>F</a:t>
            </a:r>
            <a:r>
              <a:rPr lang="en-US" altLang="zh-CN" dirty="0"/>
              <a:t>or Loop</a:t>
            </a:r>
            <a:endParaRPr lang="en-CA" dirty="0"/>
          </a:p>
        </p:txBody>
      </p:sp>
      <p:sp>
        <p:nvSpPr>
          <p:cNvPr id="3" name="Content Placeholder 2">
            <a:extLst>
              <a:ext uri="{FF2B5EF4-FFF2-40B4-BE49-F238E27FC236}">
                <a16:creationId xmlns:a16="http://schemas.microsoft.com/office/drawing/2014/main" id="{3924F73A-535C-41FA-83A2-753AEA1F562D}"/>
              </a:ext>
            </a:extLst>
          </p:cNvPr>
          <p:cNvSpPr>
            <a:spLocks noGrp="1"/>
          </p:cNvSpPr>
          <p:nvPr>
            <p:ph idx="1"/>
          </p:nvPr>
        </p:nvSpPr>
        <p:spPr>
          <a:xfrm>
            <a:off x="1103312" y="2052918"/>
            <a:ext cx="8946541" cy="4195481"/>
          </a:xfrm>
        </p:spPr>
        <p:txBody>
          <a:bodyPr/>
          <a:lstStyle/>
          <a:p>
            <a:pPr lvl="1"/>
            <a:r>
              <a:rPr lang="en-CA" sz="2600" dirty="0"/>
              <a:t>for (initialization; condition; afterthought) </a:t>
            </a:r>
          </a:p>
          <a:p>
            <a:pPr marL="457200" lvl="1" indent="0">
              <a:buNone/>
            </a:pPr>
            <a:r>
              <a:rPr lang="en-CA" sz="2600" dirty="0"/>
              <a:t>	</a:t>
            </a:r>
            <a:r>
              <a:rPr lang="en-CA" sz="2400" dirty="0"/>
              <a:t>{</a:t>
            </a:r>
          </a:p>
          <a:p>
            <a:pPr marL="457200" lvl="1" indent="0">
              <a:buNone/>
            </a:pPr>
            <a:r>
              <a:rPr lang="en-CA" sz="2400" i="1" dirty="0"/>
              <a:t>		// code for the for-loop's body goes here.</a:t>
            </a:r>
          </a:p>
          <a:p>
            <a:pPr marL="457200" lvl="1" indent="0">
              <a:buNone/>
            </a:pPr>
            <a:r>
              <a:rPr lang="en-CA" sz="2400" dirty="0"/>
              <a:t>	}</a:t>
            </a:r>
          </a:p>
        </p:txBody>
      </p:sp>
      <p:pic>
        <p:nvPicPr>
          <p:cNvPr id="7170" name="Picture 2" descr="https://upload.wikimedia.org/wikipedia/commons/thumb/0/06/For-loop-diagram.png/220px-For-loop-diagram.png">
            <a:extLst>
              <a:ext uri="{FF2B5EF4-FFF2-40B4-BE49-F238E27FC236}">
                <a16:creationId xmlns:a16="http://schemas.microsoft.com/office/drawing/2014/main" id="{8026E8F4-A5A1-4008-83AB-0E2BF4AC6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3535" y="1528082"/>
            <a:ext cx="2095500"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18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3AA9D-4404-4A29-A29B-8C03797953CE}"/>
              </a:ext>
            </a:extLst>
          </p:cNvPr>
          <p:cNvSpPr>
            <a:spLocks noGrp="1"/>
          </p:cNvSpPr>
          <p:nvPr>
            <p:ph type="title"/>
          </p:nvPr>
        </p:nvSpPr>
        <p:spPr/>
        <p:txBody>
          <a:bodyPr/>
          <a:lstStyle/>
          <a:p>
            <a:r>
              <a:rPr lang="en-CA" dirty="0"/>
              <a:t>How to Connect a Servo to Arduino</a:t>
            </a:r>
          </a:p>
        </p:txBody>
      </p:sp>
      <p:pic>
        <p:nvPicPr>
          <p:cNvPr id="3074" name="Picture 2" descr="Image result for servo motor arduino">
            <a:extLst>
              <a:ext uri="{FF2B5EF4-FFF2-40B4-BE49-F238E27FC236}">
                <a16:creationId xmlns:a16="http://schemas.microsoft.com/office/drawing/2014/main" id="{F25E7B98-2423-4822-8853-7D84518CD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509" y="1406013"/>
            <a:ext cx="7553325" cy="513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32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704E-0458-4FDF-9E6C-DB4E3DDE5CD6}"/>
              </a:ext>
            </a:extLst>
          </p:cNvPr>
          <p:cNvSpPr>
            <a:spLocks noGrp="1"/>
          </p:cNvSpPr>
          <p:nvPr>
            <p:ph type="title"/>
          </p:nvPr>
        </p:nvSpPr>
        <p:spPr/>
        <p:txBody>
          <a:bodyPr/>
          <a:lstStyle/>
          <a:p>
            <a:r>
              <a:rPr lang="en-CA" dirty="0"/>
              <a:t>Example Code</a:t>
            </a:r>
          </a:p>
        </p:txBody>
      </p:sp>
      <p:sp>
        <p:nvSpPr>
          <p:cNvPr id="3" name="Content Placeholder 2">
            <a:extLst>
              <a:ext uri="{FF2B5EF4-FFF2-40B4-BE49-F238E27FC236}">
                <a16:creationId xmlns:a16="http://schemas.microsoft.com/office/drawing/2014/main" id="{6E076241-5F93-4B20-B202-B3803EA1CDE6}"/>
              </a:ext>
            </a:extLst>
          </p:cNvPr>
          <p:cNvSpPr>
            <a:spLocks noGrp="1"/>
          </p:cNvSpPr>
          <p:nvPr>
            <p:ph idx="1"/>
          </p:nvPr>
        </p:nvSpPr>
        <p:spPr/>
        <p:txBody>
          <a:bodyPr/>
          <a:lstStyle/>
          <a:p>
            <a:r>
              <a:rPr lang="en-CA" sz="3600" dirty="0">
                <a:hlinkClick r:id="rId2"/>
              </a:rPr>
              <a:t>www.github.com/GNSPhenomena</a:t>
            </a:r>
            <a:endParaRPr lang="en-CA" sz="3600" dirty="0"/>
          </a:p>
          <a:p>
            <a:pPr lvl="1"/>
            <a:r>
              <a:rPr lang="en-CA" sz="3400" dirty="0"/>
              <a:t>Meeting_4</a:t>
            </a:r>
          </a:p>
          <a:p>
            <a:pPr lvl="2"/>
            <a:r>
              <a:rPr lang="en-CA" sz="3200" dirty="0"/>
              <a:t>examples</a:t>
            </a:r>
          </a:p>
          <a:p>
            <a:pPr marL="0" indent="0">
              <a:buNone/>
            </a:pPr>
            <a:endParaRPr lang="en-CA" dirty="0"/>
          </a:p>
        </p:txBody>
      </p:sp>
    </p:spTree>
    <p:extLst>
      <p:ext uri="{BB962C8B-B14F-4D97-AF65-F5344CB8AC3E}">
        <p14:creationId xmlns:p14="http://schemas.microsoft.com/office/powerpoint/2010/main" val="145607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TotalTime>
  <Words>115</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宋体</vt:lpstr>
      <vt:lpstr>Arial</vt:lpstr>
      <vt:lpstr>Century Gothic</vt:lpstr>
      <vt:lpstr>Wingdings 3</vt:lpstr>
      <vt:lpstr>Ion</vt:lpstr>
      <vt:lpstr>Developing Knowledge in Arduino</vt:lpstr>
      <vt:lpstr>Review: Function</vt:lpstr>
      <vt:lpstr>Halloween Project</vt:lpstr>
      <vt:lpstr>Today </vt:lpstr>
      <vt:lpstr>What is a Servo?</vt:lpstr>
      <vt:lpstr>Loops </vt:lpstr>
      <vt:lpstr>For Loop</vt:lpstr>
      <vt:lpstr>How to Connect a Servo to Arduino</vt:lpstr>
      <vt:lpstr>Example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Knowledge in Arduino</dc:title>
  <dc:creator>Albert Yang</dc:creator>
  <cp:lastModifiedBy>Albert Yang</cp:lastModifiedBy>
  <cp:revision>4</cp:revision>
  <dcterms:created xsi:type="dcterms:W3CDTF">2017-10-16T19:31:23Z</dcterms:created>
  <dcterms:modified xsi:type="dcterms:W3CDTF">2017-10-16T19:54:06Z</dcterms:modified>
</cp:coreProperties>
</file>