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NSPhenomena/SkeletonProjec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Serial/Begin" TargetMode="External"/><Relationship Id="rId2" Type="http://schemas.openxmlformats.org/officeDocument/2006/relationships/hyperlink" Target="https://www.arduino.cc/reference/en/language/functions/communication/ser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8BC6-755F-4B60-AB77-25DE7C8E7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Continue Exploring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D0643-ACB9-405E-AAA1-485F09EC7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Phenomena</a:t>
            </a:r>
          </a:p>
        </p:txBody>
      </p:sp>
    </p:spTree>
    <p:extLst>
      <p:ext uri="{BB962C8B-B14F-4D97-AF65-F5344CB8AC3E}">
        <p14:creationId xmlns:p14="http://schemas.microsoft.com/office/powerpoint/2010/main" val="76521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2CF5-42C0-4479-97A8-C4CD7F4A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</a:t>
            </a:r>
            <a:r>
              <a:rPr lang="en-CA" dirty="0" err="1"/>
              <a:t>Leds</a:t>
            </a:r>
            <a:r>
              <a:rPr lang="en-CA" dirty="0"/>
              <a:t> to the Circuit</a:t>
            </a:r>
          </a:p>
        </p:txBody>
      </p:sp>
      <p:pic>
        <p:nvPicPr>
          <p:cNvPr id="3074" name="Picture 2" descr="Image result for led to arduino">
            <a:extLst>
              <a:ext uri="{FF2B5EF4-FFF2-40B4-BE49-F238E27FC236}">
                <a16:creationId xmlns:a16="http://schemas.microsoft.com/office/drawing/2014/main" id="{3EC9B4E0-5384-4A88-BAE7-33651559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4" y="1853248"/>
            <a:ext cx="11021556" cy="61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2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D15A-781B-442F-B5AA-91AE614D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Write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1105-7BDA-4651-B495-B7F619C7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Write a program that makes LEDs shine relative to the distance</a:t>
            </a:r>
          </a:p>
          <a:p>
            <a:r>
              <a:rPr lang="en-CA" sz="2800" dirty="0"/>
              <a:t>Hint: if (…) {…} else {…}</a:t>
            </a:r>
          </a:p>
        </p:txBody>
      </p:sp>
    </p:spTree>
    <p:extLst>
      <p:ext uri="{BB962C8B-B14F-4D97-AF65-F5344CB8AC3E}">
        <p14:creationId xmlns:p14="http://schemas.microsoft.com/office/powerpoint/2010/main" val="400090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F041-E7BC-4CD9-A3B8-CB4482BA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63C1-2C2B-419E-AD19-E3745592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Write a distance function</a:t>
            </a:r>
          </a:p>
          <a:p>
            <a:pPr lvl="1"/>
            <a:r>
              <a:rPr lang="en-CA" sz="3200" dirty="0"/>
              <a:t>Write a function name: distance</a:t>
            </a:r>
          </a:p>
          <a:p>
            <a:pPr lvl="1"/>
            <a:r>
              <a:rPr lang="en-CA" sz="3200" dirty="0"/>
              <a:t>Make it returns the value of distance</a:t>
            </a:r>
          </a:p>
        </p:txBody>
      </p:sp>
    </p:spTree>
    <p:extLst>
      <p:ext uri="{BB962C8B-B14F-4D97-AF65-F5344CB8AC3E}">
        <p14:creationId xmlns:p14="http://schemas.microsoft.com/office/powerpoint/2010/main" val="410901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666F-5A55-40CF-82D1-2D082CD7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Great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6C1E-E743-4C9D-BAFC-B488C13C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Have a Wonderful Week!</a:t>
            </a:r>
          </a:p>
        </p:txBody>
      </p:sp>
    </p:spTree>
    <p:extLst>
      <p:ext uri="{BB962C8B-B14F-4D97-AF65-F5344CB8AC3E}">
        <p14:creationId xmlns:p14="http://schemas.microsoft.com/office/powerpoint/2010/main" val="416556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3621-7B60-4291-B1EE-2C348D4A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Skeleton Project</a:t>
            </a:r>
          </a:p>
        </p:txBody>
      </p:sp>
      <p:pic>
        <p:nvPicPr>
          <p:cNvPr id="1026" name="Picture 2" descr="Image result for skeleton project">
            <a:extLst>
              <a:ext uri="{FF2B5EF4-FFF2-40B4-BE49-F238E27FC236}">
                <a16:creationId xmlns:a16="http://schemas.microsoft.com/office/drawing/2014/main" id="{9D78F78C-7BF1-40CF-8E21-EE09A683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583" y="2803274"/>
            <a:ext cx="4068416" cy="405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599E1A-5C27-4E68-ABAB-506099A7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CA" dirty="0"/>
              <a:t>A Trigger that makes people feel shocked.</a:t>
            </a:r>
          </a:p>
          <a:p>
            <a:r>
              <a:rPr lang="en-CA" dirty="0">
                <a:hlinkClick r:id="rId3"/>
              </a:rPr>
              <a:t>https://github.com/GNSPhenomena/SkeletonProject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61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E80B-298D-4820-A3C8-26F5E51B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You Think?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E48A-DB94-4D51-B056-10636DAD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What parts work well?</a:t>
            </a:r>
          </a:p>
          <a:p>
            <a:r>
              <a:rPr lang="en-CA" sz="3600" dirty="0"/>
              <a:t>What parts can we do better next time?</a:t>
            </a:r>
          </a:p>
          <a:p>
            <a:r>
              <a:rPr lang="en-CA" sz="3600" dirty="0"/>
              <a:t>Christmas Project…</a:t>
            </a:r>
          </a:p>
        </p:txBody>
      </p:sp>
    </p:spTree>
    <p:extLst>
      <p:ext uri="{BB962C8B-B14F-4D97-AF65-F5344CB8AC3E}">
        <p14:creationId xmlns:p14="http://schemas.microsoft.com/office/powerpoint/2010/main" val="420197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9EC9-BE41-4452-90B8-BB4C2B3C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(…){…} else {…}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D941-D503-4D82-9AE2-03E3758C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7240225"/>
          </a:xfrm>
        </p:spPr>
        <p:txBody>
          <a:bodyPr/>
          <a:lstStyle/>
          <a:p>
            <a:r>
              <a:rPr lang="en-CA" dirty="0"/>
              <a:t>An </a:t>
            </a:r>
            <a:r>
              <a:rPr lang="en-CA" b="1" dirty="0"/>
              <a:t>if</a:t>
            </a:r>
            <a:r>
              <a:rPr lang="en-CA" dirty="0"/>
              <a:t> statement can be followed by an optional </a:t>
            </a:r>
            <a:r>
              <a:rPr lang="en-CA" b="1" dirty="0"/>
              <a:t>else</a:t>
            </a:r>
            <a:r>
              <a:rPr lang="en-CA" dirty="0"/>
              <a:t> statement, which executes when the Boolean expression is false.</a:t>
            </a:r>
          </a:p>
          <a:p>
            <a:r>
              <a:rPr lang="en-CA" dirty="0"/>
              <a:t>If ( condition ) // true or false</a:t>
            </a:r>
          </a:p>
          <a:p>
            <a:r>
              <a:rPr lang="en-CA" dirty="0"/>
              <a:t>{</a:t>
            </a:r>
          </a:p>
          <a:p>
            <a:pPr lvl="1"/>
            <a:r>
              <a:rPr lang="en-CA" dirty="0"/>
              <a:t>// statement</a:t>
            </a:r>
          </a:p>
          <a:p>
            <a:r>
              <a:rPr lang="en-CA" dirty="0"/>
              <a:t>}</a:t>
            </a:r>
          </a:p>
          <a:p>
            <a:r>
              <a:rPr lang="en-CA" dirty="0"/>
              <a:t>else</a:t>
            </a:r>
          </a:p>
          <a:p>
            <a:r>
              <a:rPr lang="en-CA" dirty="0"/>
              <a:t>{</a:t>
            </a:r>
          </a:p>
          <a:p>
            <a:pPr lvl="1"/>
            <a:r>
              <a:rPr lang="en-CA" dirty="0"/>
              <a:t>// statement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897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0983-66D9-4330-84B1-BED78658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If the Boolean expression evaluates to </a:t>
            </a:r>
            <a:r>
              <a:rPr lang="en-CA" sz="3200" b="1" dirty="0"/>
              <a:t>true</a:t>
            </a:r>
            <a:r>
              <a:rPr lang="en-CA" sz="3200" dirty="0"/>
              <a:t>, then the </a:t>
            </a:r>
            <a:r>
              <a:rPr lang="en-CA" sz="3200" b="1" dirty="0"/>
              <a:t>if block</a:t>
            </a:r>
            <a:r>
              <a:rPr lang="en-CA" sz="3200" dirty="0"/>
              <a:t> will be executed, otherwise, the </a:t>
            </a:r>
            <a:r>
              <a:rPr lang="en-CA" sz="3200" b="1" dirty="0"/>
              <a:t>else block</a:t>
            </a:r>
            <a:r>
              <a:rPr lang="en-CA" sz="3200" dirty="0"/>
              <a:t> will be executed.</a:t>
            </a:r>
          </a:p>
          <a:p>
            <a:r>
              <a:rPr lang="en-CA" sz="3200" dirty="0"/>
              <a:t>C programming language assumes any </a:t>
            </a:r>
            <a:r>
              <a:rPr lang="en-CA" sz="3200" b="1" dirty="0"/>
              <a:t>non-zero</a:t>
            </a:r>
            <a:r>
              <a:rPr lang="en-CA" sz="3200" dirty="0"/>
              <a:t> and </a:t>
            </a:r>
            <a:r>
              <a:rPr lang="en-CA" sz="3200" b="1" dirty="0"/>
              <a:t>non-null</a:t>
            </a:r>
            <a:r>
              <a:rPr lang="en-CA" sz="3200" dirty="0"/>
              <a:t> values as </a:t>
            </a:r>
            <a:r>
              <a:rPr lang="en-CA" sz="3200" b="1" dirty="0"/>
              <a:t>true</a:t>
            </a:r>
            <a:r>
              <a:rPr lang="en-CA" sz="3200" dirty="0"/>
              <a:t>, and if it is either </a:t>
            </a:r>
            <a:r>
              <a:rPr lang="en-CA" sz="3200" b="1" dirty="0"/>
              <a:t>zero</a:t>
            </a:r>
            <a:r>
              <a:rPr lang="en-CA" sz="3200" dirty="0"/>
              <a:t> or </a:t>
            </a:r>
            <a:r>
              <a:rPr lang="en-CA" sz="3200" b="1" dirty="0"/>
              <a:t>null</a:t>
            </a:r>
            <a:r>
              <a:rPr lang="en-CA" sz="3200" dirty="0"/>
              <a:t>, then it is assumed as </a:t>
            </a:r>
            <a:r>
              <a:rPr lang="en-CA" sz="3200" b="1" dirty="0"/>
              <a:t>false</a:t>
            </a:r>
            <a:r>
              <a:rPr lang="en-CA" sz="3200" dirty="0"/>
              <a:t> value.</a:t>
            </a:r>
          </a:p>
          <a:p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804249-95BC-4995-BAAA-A0D8BEC7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/>
              <a:t>if (…){…} else {…} Statement</a:t>
            </a:r>
          </a:p>
        </p:txBody>
      </p:sp>
    </p:spTree>
    <p:extLst>
      <p:ext uri="{BB962C8B-B14F-4D97-AF65-F5344CB8AC3E}">
        <p14:creationId xmlns:p14="http://schemas.microsoft.com/office/powerpoint/2010/main" val="5155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78BE-4215-4FDC-8A9B-48A2D90F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89" y="447997"/>
            <a:ext cx="9404723" cy="1400530"/>
          </a:xfrm>
        </p:spPr>
        <p:txBody>
          <a:bodyPr/>
          <a:lstStyle/>
          <a:p>
            <a:r>
              <a:rPr lang="en-CA" dirty="0"/>
              <a:t>Print Distance on Your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EEF9-192F-4E65-990D-4EF01834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656522"/>
            <a:ext cx="6064930" cy="5054521"/>
          </a:xfrm>
        </p:spPr>
        <p:txBody>
          <a:bodyPr>
            <a:noAutofit/>
          </a:bodyPr>
          <a:lstStyle/>
          <a:p>
            <a:r>
              <a:rPr lang="en-CA" dirty="0"/>
              <a:t>VCC =&gt; Power Supply</a:t>
            </a:r>
          </a:p>
          <a:p>
            <a:r>
              <a:rPr lang="en-CA" dirty="0"/>
              <a:t>Trig and Echo =&gt; To send out a "Ping". As soon as the TRIG pin goes HIGH then LOW (for a period of not less than 10 µs) the internal clocks start ticking. 8 cycles of 40KHz audio are sent out of the transmitter and it starts counting how long it takes for the echo to arrive.</a:t>
            </a:r>
          </a:p>
          <a:p>
            <a:r>
              <a:rPr lang="en-CA" dirty="0" err="1"/>
              <a:t>Gnd</a:t>
            </a:r>
            <a:r>
              <a:rPr lang="en-CA" dirty="0"/>
              <a:t> =&gt; Ground. In digital electronics, negative voltages are seldom present, and the ground nearly always is the most negative voltage level. In analog electronics the ground can be a voltage level between the most positive and most negative voltage level.</a:t>
            </a:r>
          </a:p>
        </p:txBody>
      </p:sp>
      <p:sp>
        <p:nvSpPr>
          <p:cNvPr id="4" name="AutoShape 2" descr="Image result for ultrasonic sensor">
            <a:extLst>
              <a:ext uri="{FF2B5EF4-FFF2-40B4-BE49-F238E27FC236}">
                <a16:creationId xmlns:a16="http://schemas.microsoft.com/office/drawing/2014/main" id="{04C06081-F75A-4424-8865-E5B0DE03BE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2" name="Picture 4" descr="Image result for ultrasonic sensor">
            <a:extLst>
              <a:ext uri="{FF2B5EF4-FFF2-40B4-BE49-F238E27FC236}">
                <a16:creationId xmlns:a16="http://schemas.microsoft.com/office/drawing/2014/main" id="{AA0B92D5-8787-4E2F-92E0-40BAD625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43" y="1995484"/>
            <a:ext cx="5023758" cy="486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EACA09-E08D-4666-8877-8EF4B27BE65E}"/>
              </a:ext>
            </a:extLst>
          </p:cNvPr>
          <p:cNvSpPr txBox="1">
            <a:spLocks/>
          </p:cNvSpPr>
          <p:nvPr/>
        </p:nvSpPr>
        <p:spPr>
          <a:xfrm>
            <a:off x="8088086" y="1318887"/>
            <a:ext cx="3639781" cy="675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dirty="0"/>
              <a:t>Ultrasonic Sensor</a:t>
            </a:r>
          </a:p>
        </p:txBody>
      </p:sp>
    </p:spTree>
    <p:extLst>
      <p:ext uri="{BB962C8B-B14F-4D97-AF65-F5344CB8AC3E}">
        <p14:creationId xmlns:p14="http://schemas.microsoft.com/office/powerpoint/2010/main" val="71413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CA97-84DA-4331-9AE0-9598A47D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It Work?</a:t>
            </a:r>
          </a:p>
        </p:txBody>
      </p:sp>
      <p:pic>
        <p:nvPicPr>
          <p:cNvPr id="3074" name="Picture 2" descr="Ultrasonic Sensor concept diagram">
            <a:extLst>
              <a:ext uri="{FF2B5EF4-FFF2-40B4-BE49-F238E27FC236}">
                <a16:creationId xmlns:a16="http://schemas.microsoft.com/office/drawing/2014/main" id="{6A8EE1CA-FD19-484C-B425-F48FC4588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05" y="3205636"/>
            <a:ext cx="5709557" cy="365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FFE1F-FF14-46E3-8804-AD9BF431069A}"/>
              </a:ext>
            </a:extLst>
          </p:cNvPr>
          <p:cNvSpPr/>
          <p:nvPr/>
        </p:nvSpPr>
        <p:spPr>
          <a:xfrm>
            <a:off x="646111" y="2175499"/>
            <a:ext cx="108165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>
                <a:latin typeface="Arial" panose="020B0604020202020204" pitchFamily="34" charset="0"/>
              </a:rPr>
              <a:t>Distance = (speed of sound * time taken) /2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68988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DC4-69C5-4CD1-BCC1-7BD3E9A8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 Ultrasonic Sensor</a:t>
            </a:r>
          </a:p>
        </p:txBody>
      </p:sp>
      <p:pic>
        <p:nvPicPr>
          <p:cNvPr id="2050" name="Picture 2" descr="Image result for ultrasonic sensor to arduino">
            <a:extLst>
              <a:ext uri="{FF2B5EF4-FFF2-40B4-BE49-F238E27FC236}">
                <a16:creationId xmlns:a16="http://schemas.microsoft.com/office/drawing/2014/main" id="{5DCDFAE5-C2FE-4167-82DD-B5B9849A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2" y="1371386"/>
            <a:ext cx="10609187" cy="54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71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CCA8-47E0-4756-A32D-0E73349D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Serial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92F3-CDF7-43DF-9E07-C5C021CC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https://www.arduino.cc/reference/en/language/functions/communication/serial/</a:t>
            </a:r>
            <a:endParaRPr lang="en-CA" dirty="0"/>
          </a:p>
          <a:p>
            <a:r>
              <a:rPr lang="en-CA" dirty="0"/>
              <a:t>It is used for communication between the Arduino board and a computer or other devices.</a:t>
            </a:r>
          </a:p>
          <a:p>
            <a:r>
              <a:rPr lang="en-CA" dirty="0" err="1"/>
              <a:t>Serial.begin</a:t>
            </a:r>
            <a:r>
              <a:rPr lang="en-CA" dirty="0"/>
              <a:t>(9600); // opens serial port, sets data rate to 9600 bps.</a:t>
            </a:r>
          </a:p>
          <a:p>
            <a:pPr lvl="1"/>
            <a:r>
              <a:rPr lang="en-CA" dirty="0">
                <a:hlinkClick r:id="rId3"/>
              </a:rPr>
              <a:t>https://www.arduino.cc/en/Serial/Begin</a:t>
            </a:r>
            <a:endParaRPr lang="en-CA" dirty="0"/>
          </a:p>
          <a:p>
            <a:r>
              <a:rPr lang="en-CA" dirty="0" err="1"/>
              <a:t>Serial.print</a:t>
            </a:r>
            <a:r>
              <a:rPr lang="en-CA" dirty="0"/>
              <a:t>( variable ); // print variable.</a:t>
            </a:r>
          </a:p>
        </p:txBody>
      </p:sp>
    </p:spTree>
    <p:extLst>
      <p:ext uri="{BB962C8B-B14F-4D97-AF65-F5344CB8AC3E}">
        <p14:creationId xmlns:p14="http://schemas.microsoft.com/office/powerpoint/2010/main" val="2533295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332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Continue Exploring</vt:lpstr>
      <vt:lpstr>Our Skeleton Project</vt:lpstr>
      <vt:lpstr>What Do You Think?</vt:lpstr>
      <vt:lpstr>if (…){…} else {…} Statement</vt:lpstr>
      <vt:lpstr>if (…){…} else {…} Statement</vt:lpstr>
      <vt:lpstr>Print Distance on Your Screen</vt:lpstr>
      <vt:lpstr>How Does It Work?</vt:lpstr>
      <vt:lpstr>Connect Ultrasonic Sensor</vt:lpstr>
      <vt:lpstr>Serial Class</vt:lpstr>
      <vt:lpstr>Add Leds to the Circuit</vt:lpstr>
      <vt:lpstr>Write a Program</vt:lpstr>
      <vt:lpstr>Challenge</vt:lpstr>
      <vt:lpstr>Great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Halloween Project</dc:title>
  <dc:creator>Albert Yang</dc:creator>
  <cp:lastModifiedBy>Albert Yang</cp:lastModifiedBy>
  <cp:revision>11</cp:revision>
  <dcterms:created xsi:type="dcterms:W3CDTF">2017-10-23T06:20:59Z</dcterms:created>
  <dcterms:modified xsi:type="dcterms:W3CDTF">2017-11-06T23:24:28Z</dcterms:modified>
</cp:coreProperties>
</file>