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4" r:id="rId5"/>
    <p:sldId id="267" r:id="rId6"/>
    <p:sldId id="272" r:id="rId7"/>
    <p:sldId id="270" r:id="rId8"/>
    <p:sldId id="27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/reference/en/language/functions/communication/serial/" TargetMode="External"/><Relationship Id="rId3" Type="http://schemas.openxmlformats.org/officeDocument/2006/relationships/hyperlink" Target="https://www.arduino.cc/en/Serial/Beg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fLm2RJOFSxDVxatytCI86R-EuLYS0xKe0N-XZOGQZIs/ed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C8BC6-755F-4B60-AB77-25DE7C8E7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Understanding and Practicing </a:t>
            </a:r>
            <a:r>
              <a:rPr lang="en-CA" dirty="0" err="1" smtClean="0"/>
              <a:t>Arduino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BD0643-ACB9-405E-AAA1-485F09EC7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7652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63621-7B60-4291-B1EE-2C348D4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Focus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4599E1A-5C27-4E68-ABAB-506099A7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sz="3200" dirty="0" smtClean="0"/>
              <a:t>Design Your Own Circuit</a:t>
            </a:r>
          </a:p>
          <a:p>
            <a:endParaRPr lang="en-CA" sz="3200" dirty="0" smtClean="0"/>
          </a:p>
          <a:p>
            <a:r>
              <a:rPr lang="en-CA" sz="3200" dirty="0" smtClean="0"/>
              <a:t>Write Your Own Program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46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LED</a:t>
            </a:r>
            <a:endParaRPr lang="en-US" dirty="0"/>
          </a:p>
        </p:txBody>
      </p:sp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xmlns="" id="{3482A7F2-273A-428A-8802-9B48819D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15177"/>
            <a:ext cx="3697111" cy="369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age.dfrobot.com/image/Blog/Colour%20led/4.png">
            <a:extLst>
              <a:ext uri="{FF2B5EF4-FFF2-40B4-BE49-F238E27FC236}">
                <a16:creationId xmlns:a16="http://schemas.microsoft.com/office/drawing/2014/main" xmlns="" id="{79820620-5F40-4EB6-8ABE-2A3773F0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75" y="2330027"/>
            <a:ext cx="9054526" cy="368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7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D9EC9-BE41-4452-90B8-BB4C2B3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(…){…} else {…}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CD941-D503-4D82-9AE2-03E3758C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240225"/>
          </a:xfrm>
        </p:spPr>
        <p:txBody>
          <a:bodyPr/>
          <a:lstStyle/>
          <a:p>
            <a:r>
              <a:rPr lang="en-CA" dirty="0"/>
              <a:t>An </a:t>
            </a:r>
            <a:r>
              <a:rPr lang="en-CA" b="1" dirty="0"/>
              <a:t>if</a:t>
            </a:r>
            <a:r>
              <a:rPr lang="en-CA" dirty="0"/>
              <a:t> statement can be followed by an optional </a:t>
            </a:r>
            <a:r>
              <a:rPr lang="en-CA" b="1" dirty="0"/>
              <a:t>else</a:t>
            </a:r>
            <a:r>
              <a:rPr lang="en-CA" dirty="0"/>
              <a:t> statement, which executes when the Boolean expression is false.</a:t>
            </a:r>
          </a:p>
          <a:p>
            <a:r>
              <a:rPr lang="en-CA" dirty="0"/>
              <a:t>If ( condition ) // true or false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{</a:t>
            </a:r>
          </a:p>
          <a:p>
            <a:pPr lvl="1"/>
            <a:r>
              <a:rPr lang="en-CA" dirty="0"/>
              <a:t>// statement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97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5CCA8-47E0-4756-A32D-0E73349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</a:t>
            </a:r>
            <a:r>
              <a:rPr lang="en-CA" dirty="0" smtClean="0"/>
              <a:t>Class: Print Out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392F3-CDF7-43DF-9E07-C5C021CC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https://www.arduino.cc/reference/en/language/functions/communication/serial/</a:t>
            </a:r>
            <a:endParaRPr lang="en-CA" dirty="0"/>
          </a:p>
          <a:p>
            <a:r>
              <a:rPr lang="en-CA" dirty="0"/>
              <a:t>It is used for communication between the Arduino board and a computer or other devices.</a:t>
            </a:r>
          </a:p>
          <a:p>
            <a:r>
              <a:rPr lang="en-CA" dirty="0" err="1"/>
              <a:t>Serial.begin</a:t>
            </a:r>
            <a:r>
              <a:rPr lang="en-CA" dirty="0"/>
              <a:t>(9600); // opens serial port, sets data rate to 9600 bps.</a:t>
            </a:r>
          </a:p>
          <a:p>
            <a:pPr lvl="1"/>
            <a:r>
              <a:rPr lang="en-CA" dirty="0">
                <a:hlinkClick r:id="rId3"/>
              </a:rPr>
              <a:t>https://www.arduino.cc/en/Serial/Begin</a:t>
            </a:r>
            <a:endParaRPr lang="en-CA" dirty="0"/>
          </a:p>
          <a:p>
            <a:r>
              <a:rPr lang="en-CA" dirty="0" err="1"/>
              <a:t>Serial.print</a:t>
            </a:r>
            <a:r>
              <a:rPr lang="en-CA" dirty="0"/>
              <a:t>( variable ); // print variable.</a:t>
            </a:r>
          </a:p>
        </p:txBody>
      </p:sp>
    </p:spTree>
    <p:extLst>
      <p:ext uri="{BB962C8B-B14F-4D97-AF65-F5344CB8AC3E}">
        <p14:creationId xmlns:p14="http://schemas.microsoft.com/office/powerpoint/2010/main" val="253329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circuit that connects the RGB LED to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a program that blinks the RGB LED following a red, green, blue pattern. Pausing time increases by 1 second between each blink.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AF041-E7BC-4CD9-A3B8-CB4482B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463C1-2C2B-419E-AD19-E3745592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Challenge 1</a:t>
            </a:r>
          </a:p>
          <a:p>
            <a:pPr lvl="1"/>
            <a:r>
              <a:rPr lang="en-CA" sz="3000" dirty="0" smtClean="0"/>
              <a:t>Write a function and perform the task by calling the function</a:t>
            </a:r>
          </a:p>
          <a:p>
            <a:r>
              <a:rPr lang="en-CA" sz="3200" dirty="0" smtClean="0"/>
              <a:t>Challenge 2</a:t>
            </a:r>
          </a:p>
          <a:p>
            <a:pPr lvl="1"/>
            <a:r>
              <a:rPr lang="en-CA" sz="3000" dirty="0" smtClean="0"/>
              <a:t>Write a breathing light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410901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Document for Brain Storming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Gathering Document: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://docs.google.com/document/d/1fLm2RJOFSxDVxatytCI86R-EuLYS0xKe0N-XZOGQZIs/</a:t>
            </a:r>
            <a:r>
              <a:rPr lang="en-US" dirty="0" smtClean="0">
                <a:hlinkClick r:id="rId2"/>
              </a:rPr>
              <a:t>edit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0666F-5A55-40CF-82D1-2D082CD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Great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E6C1E-E743-4C9D-BAFC-B488C13C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Have a Wonderful Week!</a:t>
            </a:r>
          </a:p>
        </p:txBody>
      </p:sp>
    </p:spTree>
    <p:extLst>
      <p:ext uri="{BB962C8B-B14F-4D97-AF65-F5344CB8AC3E}">
        <p14:creationId xmlns:p14="http://schemas.microsoft.com/office/powerpoint/2010/main" val="416556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203</Words>
  <Application>Microsoft Macintosh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Understanding and Practicing Arduino</vt:lpstr>
      <vt:lpstr>Today’s Focus</vt:lpstr>
      <vt:lpstr>RGB LED</vt:lpstr>
      <vt:lpstr>if (…){…} else {…} Statement</vt:lpstr>
      <vt:lpstr>Serial Class: Print Out Data</vt:lpstr>
      <vt:lpstr>Your Task</vt:lpstr>
      <vt:lpstr>Challenge</vt:lpstr>
      <vt:lpstr>A Document for Brain Storming </vt:lpstr>
      <vt:lpstr>Great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Project</dc:title>
  <dc:creator>Albert Yang</dc:creator>
  <cp:lastModifiedBy>Albert</cp:lastModifiedBy>
  <cp:revision>16</cp:revision>
  <dcterms:created xsi:type="dcterms:W3CDTF">2017-10-23T06:20:59Z</dcterms:created>
  <dcterms:modified xsi:type="dcterms:W3CDTF">2017-11-27T21:00:48Z</dcterms:modified>
</cp:coreProperties>
</file>