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95" r:id="rId3"/>
    <p:sldId id="290" r:id="rId4"/>
    <p:sldId id="291" r:id="rId5"/>
    <p:sldId id="292" r:id="rId6"/>
    <p:sldId id="293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707E2-1A04-4EAE-953B-332B0AAC5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DA49F7-38CD-4279-9B0D-7B739EFB9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02601-4676-4621-B934-5CE476F0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A5EAF-BCAF-4F5C-B3A7-6E9588B9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93EB93-9370-46BA-B190-1978129A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9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0B8A3-6E90-47DA-B9F6-9C6361CA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04C1D-9950-4A4A-8673-F76C2FA47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EF12D-8EF1-44F1-A0E9-31EBF3C4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91B50F-B187-4D73-AA57-FE2689D5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0A248-FBC3-42B0-A284-CCAF63DA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43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127D6D-A1E0-45F3-8AD3-FDB94C9AD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51F544-3E01-47F3-BADC-75A591F41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A561E-4768-430B-9BEC-DFFFE1F9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19483-E3AC-4EF7-95B5-21F82D61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EE0B5-606B-4BBF-94C1-4054C5D7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AD268-D9F3-49D2-87F9-9A3C43AC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A7D91-12AF-4FED-8C0D-5491B581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A4085-1AC1-4030-90B2-3FC95B60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85F7AA-2EA5-4524-B846-AA1452D2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0EE98-D6AD-4B54-81D3-2020C51F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2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DB2D3-B356-4996-83B4-084FF1CE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6CA922-5488-4C09-9B74-1B65F3256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87393-C40C-4EE8-8222-CAA77CBE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7C25A-6A8E-4470-AD2E-A2B2373C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B1BB3-0327-46C1-9465-DC9219C1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47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7C95C-ECAC-4B16-B211-BE517F43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6C717-5179-496D-A337-79A731030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A51EEB-15B1-4A5C-8828-2131F0711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7A68-2625-489E-95EA-483039E4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EDF99-944E-4321-AD68-F442465E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1B7505-7C78-4E52-A7E9-2D2E56AB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E3428-D893-48D9-AF1D-BA0DF842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E5ADE-735C-452B-A1D3-6DA62668D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465AA9-E3C0-40EE-A1EF-52F94658F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203266-585A-4AD4-836B-A7CF87CED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652BD8-7B63-44FF-8097-47D7E10C3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07DF5E-17CC-48AA-A68D-61A192DF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C4FA96-386D-413D-BED3-9C154932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37B610-B924-4474-867E-B892C2D9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8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9783A-7A70-44DD-9218-A37DC5A1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257C1D-5AD1-44F4-83E9-377B2D5C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C4AF18-362C-4A7C-9A72-DD08D003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4A9985-E0D9-4346-99DC-AC534646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05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F6E249-BD80-4D8A-9100-59B222D3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80B65E-B5B0-43F2-A994-33912525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62C6B8-2E6D-4018-9773-EEBC156B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0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179B8-8271-4FF8-9A6D-066DFFD7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96085-BBBA-4197-9DA1-2CDA8DA1D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1AD872-7447-474C-9971-74D10747A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39FDF4-F7C1-4718-BA35-7E8594C2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F6ADC8-C8E1-454F-AB31-FC22714C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8BC45-8F7F-470E-97BD-6372BD31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09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A3CD0-241C-403D-A442-40CCE564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0FEA4A-7256-4EAE-99FC-64FEF34EE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DFC3B2-1EE7-4AC7-A0D5-CF8C0CB3D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E4C0AC-B7CA-4DF3-95F3-85D07D79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F34B-129F-4717-8AA3-3FCC590057C3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668671-B396-4DA9-BB3E-8D9D6193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2295A-D1C5-40CF-9AB0-A0C26281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64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714952-F333-4CB5-A48B-24C37BB6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9340CF-90CB-4AB8-AF3D-D5D5AACA5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F7FE74-CC5C-4901-A835-493E6AB7C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EF34B-129F-4717-8AA3-3FCC590057C3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95B40-290E-49FD-BA96-B5F9E20D1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1EB23-4078-43ED-8E26-C9688B530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5842A-8B00-49AB-BF17-279251141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95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6FD06-B8EA-4822-976E-8D27A2F6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Hex Code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60B2A-CDAF-48B6-9898-5E95EECC0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8555"/>
            <a:ext cx="7550020" cy="3508407"/>
          </a:xfrm>
        </p:spPr>
        <p:txBody>
          <a:bodyPr/>
          <a:lstStyle/>
          <a:p>
            <a:r>
              <a:rPr lang="en-US" altLang="ko-KR"/>
              <a:t>RGB(Red Green Blue) </a:t>
            </a:r>
            <a:r>
              <a:rPr lang="ko-KR" altLang="en-US"/>
              <a:t>각각의 값을 </a:t>
            </a:r>
            <a:r>
              <a:rPr lang="en-US" altLang="ko-KR"/>
              <a:t>16</a:t>
            </a:r>
            <a:r>
              <a:rPr lang="ko-KR" altLang="en-US"/>
              <a:t>진수로 만들어 이어붙인것</a:t>
            </a:r>
            <a:endParaRPr lang="en-US" altLang="ko-KR"/>
          </a:p>
          <a:p>
            <a:r>
              <a:rPr lang="en-US" altLang="ko-KR"/>
              <a:t>CSS </a:t>
            </a:r>
            <a:r>
              <a:rPr lang="ko-KR" altLang="en-US"/>
              <a:t>에서 색 이름 대신 </a:t>
            </a:r>
            <a:r>
              <a:rPr lang="en-US" altLang="ko-KR"/>
              <a:t>Hex Code </a:t>
            </a:r>
            <a:r>
              <a:rPr lang="ko-KR" altLang="en-US"/>
              <a:t>사용 가능</a:t>
            </a:r>
            <a:endParaRPr lang="en-US" altLang="ko-KR"/>
          </a:p>
          <a:p>
            <a:r>
              <a:rPr lang="ko-KR" altLang="en-US"/>
              <a:t>추천 검색어</a:t>
            </a:r>
            <a:r>
              <a:rPr lang="en-US" altLang="ko-KR"/>
              <a:t>: web color trend</a:t>
            </a:r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809FD1-56B5-493E-81FB-63630BCF8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398" y="719561"/>
            <a:ext cx="2481402" cy="27476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E0D580-D9A5-4E6E-B2D6-AA9BA457D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29" y="1514378"/>
            <a:ext cx="5504381" cy="95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4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A3AF5-9C96-4842-A8B4-538E733F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888"/>
          </a:xfrm>
        </p:spPr>
        <p:txBody>
          <a:bodyPr>
            <a:normAutofit/>
          </a:bodyPr>
          <a:lstStyle/>
          <a:p>
            <a:r>
              <a:rPr lang="en-US" altLang="ko-KR" sz="3200"/>
              <a:t>inline-block	</a:t>
            </a:r>
            <a:r>
              <a:rPr lang="ko-KR" altLang="en-US" sz="3200"/>
              <a:t>쓰인 영역만 차지하나</a:t>
            </a:r>
            <a:r>
              <a:rPr lang="en-US" altLang="ko-KR" sz="3200"/>
              <a:t>, </a:t>
            </a:r>
            <a:r>
              <a:rPr lang="ko-KR" altLang="en-US" sz="3200"/>
              <a:t>크기 변경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A587CD-E92C-463E-8415-E374C6B01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7550"/>
            <a:ext cx="4589477" cy="432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BA4275-10C5-44D7-AFD3-619EB6B35B17}"/>
              </a:ext>
            </a:extLst>
          </p:cNvPr>
          <p:cNvSpPr txBox="1"/>
          <p:nvPr/>
        </p:nvSpPr>
        <p:spPr>
          <a:xfrm>
            <a:off x="838200" y="498245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498C01-FD21-46E0-9F97-ECB66C27B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51782"/>
            <a:ext cx="1966228" cy="13458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84FEA89-EC25-4575-A4F0-5651FEA2F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827" y="1671880"/>
            <a:ext cx="6215194" cy="30938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4CE9C4-CC0C-462C-9E61-3B39EE408A70}"/>
              </a:ext>
            </a:extLst>
          </p:cNvPr>
          <p:cNvSpPr txBox="1"/>
          <p:nvPr/>
        </p:nvSpPr>
        <p:spPr>
          <a:xfrm>
            <a:off x="2952925" y="5762169"/>
            <a:ext cx="280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대표적인 태그</a:t>
            </a:r>
            <a:r>
              <a:rPr lang="en-US" altLang="ko-KR"/>
              <a:t>: &lt;button&gt;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0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E8FD6-7D88-430C-AA9F-0E1A9FC4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none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20C5F-6D65-41BB-8192-81DD322C9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6992"/>
            <a:ext cx="10515600" cy="1107061"/>
          </a:xfrm>
        </p:spPr>
        <p:txBody>
          <a:bodyPr/>
          <a:lstStyle/>
          <a:p>
            <a:r>
              <a:rPr lang="ko-KR" altLang="en-US"/>
              <a:t>화면에서 안 보이게 하는 것</a:t>
            </a:r>
            <a:endParaRPr lang="en-US" altLang="ko-KR"/>
          </a:p>
          <a:p>
            <a:r>
              <a:rPr lang="ko-KR" altLang="en-US"/>
              <a:t>보통 </a:t>
            </a:r>
            <a:r>
              <a:rPr lang="en-US" altLang="ko-KR"/>
              <a:t>JavaScript </a:t>
            </a:r>
            <a:r>
              <a:rPr lang="ko-KR" altLang="en-US"/>
              <a:t>와 결합해 사용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60F5EA-D681-41BA-AE93-D05856DB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3946"/>
            <a:ext cx="2735424" cy="2934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3A9CB7-40CC-40A9-B1B6-FF75C0AE8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44" y="2869509"/>
            <a:ext cx="2203580" cy="9366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C8869B-D6EE-4DC1-91E9-B04DC48DC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150" y="2568576"/>
            <a:ext cx="1530276" cy="30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4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5E98D-3E82-4F55-96D8-C7B6AD9A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Position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B2722-7BA0-46B4-8135-3C55D02D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태그의 위치를 옮길 때 사용</a:t>
            </a:r>
            <a:endParaRPr lang="en-US" altLang="ko-KR"/>
          </a:p>
          <a:p>
            <a:r>
              <a:rPr lang="ko-KR" altLang="en-US"/>
              <a:t>단순히 옮기면 되는 간단한 문제가 아님</a:t>
            </a:r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무엇을 기준으로 </a:t>
            </a:r>
            <a:r>
              <a:rPr lang="ko-KR" altLang="en-US"/>
              <a:t>옮길 것인가</a:t>
            </a:r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그 기준은 부모와 관련있다</a:t>
            </a:r>
          </a:p>
        </p:txBody>
      </p:sp>
    </p:spTree>
    <p:extLst>
      <p:ext uri="{BB962C8B-B14F-4D97-AF65-F5344CB8AC3E}">
        <p14:creationId xmlns:p14="http://schemas.microsoft.com/office/powerpoint/2010/main" val="284731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B2EE2BE-AD69-4111-BA88-51684C459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505" y="-58723"/>
            <a:ext cx="19770983" cy="83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61500320">
            <a:extLst>
              <a:ext uri="{FF2B5EF4-FFF2-40B4-BE49-F238E27FC236}">
                <a16:creationId xmlns:a16="http://schemas.microsoft.com/office/drawing/2014/main" id="{7C423FFC-08D0-4B1A-A0D0-B21785F3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14" y="321451"/>
            <a:ext cx="4938482" cy="204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BD3BD4-E125-446C-94AC-B9B090A63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702" y="2579297"/>
            <a:ext cx="20003358" cy="737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60900800">
            <a:extLst>
              <a:ext uri="{FF2B5EF4-FFF2-40B4-BE49-F238E27FC236}">
                <a16:creationId xmlns:a16="http://schemas.microsoft.com/office/drawing/2014/main" id="{A0F1F2E7-3482-4F4B-83DA-C3530A4BC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195" y="2504784"/>
            <a:ext cx="4938482" cy="241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655C11AE-824E-47C1-8AE3-AC8522D4B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14" y="5214699"/>
            <a:ext cx="8646497" cy="312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161497520">
            <a:extLst>
              <a:ext uri="{FF2B5EF4-FFF2-40B4-BE49-F238E27FC236}">
                <a16:creationId xmlns:a16="http://schemas.microsoft.com/office/drawing/2014/main" id="{718E14E2-20B6-400A-8134-87487D7D5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04" y="5552477"/>
            <a:ext cx="3830128" cy="86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0E3161-B1B3-4676-83EB-9943442B2503}"/>
              </a:ext>
            </a:extLst>
          </p:cNvPr>
          <p:cNvSpPr txBox="1"/>
          <p:nvPr/>
        </p:nvSpPr>
        <p:spPr>
          <a:xfrm>
            <a:off x="310551" y="506457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6D784-14EE-4D62-AFC4-30A658C0DE94}"/>
              </a:ext>
            </a:extLst>
          </p:cNvPr>
          <p:cNvSpPr txBox="1"/>
          <p:nvPr/>
        </p:nvSpPr>
        <p:spPr>
          <a:xfrm>
            <a:off x="7570199" y="4170138"/>
            <a:ext cx="3251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position</a:t>
            </a:r>
            <a:r>
              <a:rPr lang="ko-KR" altLang="en-US"/>
              <a:t>의 기본값</a:t>
            </a:r>
            <a:r>
              <a:rPr lang="en-US" altLang="ko-KR"/>
              <a:t>: static</a:t>
            </a:r>
          </a:p>
          <a:p>
            <a:r>
              <a:rPr lang="ko-KR" altLang="en-US"/>
              <a:t>이 경우</a:t>
            </a:r>
            <a:r>
              <a:rPr lang="en-US" altLang="ko-KR"/>
              <a:t>, </a:t>
            </a:r>
            <a:r>
              <a:rPr lang="ko-KR" altLang="en-US"/>
              <a:t>움직이는것은 불가능</a:t>
            </a:r>
          </a:p>
        </p:txBody>
      </p:sp>
    </p:spTree>
    <p:extLst>
      <p:ext uri="{BB962C8B-B14F-4D97-AF65-F5344CB8AC3E}">
        <p14:creationId xmlns:p14="http://schemas.microsoft.com/office/powerpoint/2010/main" val="1668602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5510D-FE77-4799-BBEB-ABCF6841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relative</a:t>
            </a:r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4BED216-FC18-48F2-8828-5A5B5C121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566" y="1233488"/>
            <a:ext cx="14154515" cy="645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F00DFC-4620-43F7-9C09-72B5D44F2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566" y="1421554"/>
            <a:ext cx="15362836" cy="694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54964888">
            <a:extLst>
              <a:ext uri="{FF2B5EF4-FFF2-40B4-BE49-F238E27FC236}">
                <a16:creationId xmlns:a16="http://schemas.microsoft.com/office/drawing/2014/main" id="{E505105C-D104-4D3C-97E7-BEF0C0D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42" y="2037267"/>
            <a:ext cx="5147935" cy="214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42800E-C7DC-49A9-A970-A0890D6C6020}"/>
              </a:ext>
            </a:extLst>
          </p:cNvPr>
          <p:cNvSpPr txBox="1"/>
          <p:nvPr/>
        </p:nvSpPr>
        <p:spPr>
          <a:xfrm>
            <a:off x="4586427" y="3199207"/>
            <a:ext cx="4402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px</a:t>
            </a:r>
            <a:r>
              <a:rPr lang="ko-KR" altLang="en-US"/>
              <a:t>등의 값을 안 주면 아무 변화 없음</a:t>
            </a:r>
            <a:endParaRPr lang="en-US" altLang="ko-KR"/>
          </a:p>
          <a:p>
            <a:r>
              <a:rPr lang="ko-KR" altLang="en-US"/>
              <a:t>움직임은 </a:t>
            </a:r>
            <a:r>
              <a:rPr lang="en-US" altLang="ko-KR"/>
              <a:t>top, right, bottom, left </a:t>
            </a:r>
            <a:r>
              <a:rPr lang="ko-KR" altLang="en-US"/>
              <a:t>로 지정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20FCEF-D6E7-4774-92B4-F466397C2C0B}"/>
              </a:ext>
            </a:extLst>
          </p:cNvPr>
          <p:cNvSpPr txBox="1"/>
          <p:nvPr/>
        </p:nvSpPr>
        <p:spPr>
          <a:xfrm>
            <a:off x="939566" y="441114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AF47C6-74C7-4D53-8C78-07DE56559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566" y="43973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160898960">
            <a:extLst>
              <a:ext uri="{FF2B5EF4-FFF2-40B4-BE49-F238E27FC236}">
                <a16:creationId xmlns:a16="http://schemas.microsoft.com/office/drawing/2014/main" id="{7A96DD16-9A8E-4F0E-A4FD-642C954D1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66" y="4854503"/>
            <a:ext cx="5400675" cy="110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04CFC17-F943-4E38-813B-0E2231C3AA41}"/>
              </a:ext>
            </a:extLst>
          </p:cNvPr>
          <p:cNvSpPr/>
          <p:nvPr/>
        </p:nvSpPr>
        <p:spPr>
          <a:xfrm>
            <a:off x="1064093" y="5581775"/>
            <a:ext cx="224286" cy="22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C6CE5AD-2662-4FCE-A3F5-B279F6CD189F}"/>
              </a:ext>
            </a:extLst>
          </p:cNvPr>
          <p:cNvSpPr/>
          <p:nvPr/>
        </p:nvSpPr>
        <p:spPr>
          <a:xfrm>
            <a:off x="1371602" y="5643495"/>
            <a:ext cx="914400" cy="150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C4D8F9-EC98-4866-B993-A52D0A48B2E5}"/>
              </a:ext>
            </a:extLst>
          </p:cNvPr>
          <p:cNvSpPr txBox="1"/>
          <p:nvPr/>
        </p:nvSpPr>
        <p:spPr>
          <a:xfrm>
            <a:off x="6773404" y="4942936"/>
            <a:ext cx="4498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left:</a:t>
            </a:r>
            <a:r>
              <a:rPr lang="ko-KR" altLang="en-US"/>
              <a:t> </a:t>
            </a:r>
            <a:r>
              <a:rPr lang="en-US" altLang="ko-KR"/>
              <a:t>100px</a:t>
            </a:r>
          </a:p>
          <a:p>
            <a:r>
              <a:rPr lang="ko-KR" altLang="en-US"/>
              <a:t>이것은 왼쪽으로 </a:t>
            </a:r>
            <a:r>
              <a:rPr lang="en-US" altLang="ko-KR"/>
              <a:t>100px</a:t>
            </a:r>
            <a:r>
              <a:rPr lang="ko-KR" altLang="en-US"/>
              <a:t> 가라는 게 아니고</a:t>
            </a:r>
            <a:r>
              <a:rPr lang="en-US" altLang="ko-KR"/>
              <a:t>,</a:t>
            </a:r>
          </a:p>
          <a:p>
            <a:r>
              <a:rPr lang="ko-KR" altLang="en-US">
                <a:solidFill>
                  <a:srgbClr val="FF0000"/>
                </a:solidFill>
              </a:rPr>
              <a:t>왼쪽에 </a:t>
            </a:r>
            <a:r>
              <a:rPr lang="en-US" altLang="ko-KR">
                <a:solidFill>
                  <a:srgbClr val="FF0000"/>
                </a:solidFill>
              </a:rPr>
              <a:t>100px</a:t>
            </a:r>
            <a:r>
              <a:rPr lang="ko-KR" altLang="en-US">
                <a:solidFill>
                  <a:srgbClr val="FF0000"/>
                </a:solidFill>
              </a:rPr>
              <a:t>의 여백을 둔다는 뜻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부모 태그로부터 자신의 위치 결정</a:t>
            </a:r>
          </a:p>
        </p:txBody>
      </p:sp>
    </p:spTree>
    <p:extLst>
      <p:ext uri="{BB962C8B-B14F-4D97-AF65-F5344CB8AC3E}">
        <p14:creationId xmlns:p14="http://schemas.microsoft.com/office/powerpoint/2010/main" val="3060794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2F89E-DF10-4D0B-8E9C-6B7DD27A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absolute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285AB-A950-4C15-BA13-163EE395E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static</a:t>
            </a:r>
            <a:r>
              <a:rPr lang="ko-KR" altLang="en-US"/>
              <a:t>이 </a:t>
            </a:r>
            <a:r>
              <a:rPr lang="ko-KR" altLang="en-US">
                <a:solidFill>
                  <a:srgbClr val="FF0000"/>
                </a:solidFill>
              </a:rPr>
              <a:t>아닌</a:t>
            </a:r>
            <a:r>
              <a:rPr lang="ko-KR" altLang="en-US"/>
              <a:t> 부모가 기준</a:t>
            </a:r>
            <a:endParaRPr lang="en-US" altLang="ko-KR"/>
          </a:p>
          <a:p>
            <a:r>
              <a:rPr lang="ko-KR" altLang="en-US"/>
              <a:t>케이스별로 나눠서 살펴보자</a:t>
            </a:r>
          </a:p>
        </p:txBody>
      </p:sp>
    </p:spTree>
    <p:extLst>
      <p:ext uri="{BB962C8B-B14F-4D97-AF65-F5344CB8AC3E}">
        <p14:creationId xmlns:p14="http://schemas.microsoft.com/office/powerpoint/2010/main" val="736200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D10E5-6CD2-45DF-9BD7-D178E9AA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absolute case1: 	</a:t>
            </a:r>
            <a:r>
              <a:rPr lang="ko-KR" altLang="en-US"/>
              <a:t>부모가 </a:t>
            </a:r>
            <a:r>
              <a:rPr lang="en-US" altLang="ko-KR"/>
              <a:t>relative</a:t>
            </a:r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3E4C2D0-0E9C-4653-9D2A-E43130DC5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22" y="1192211"/>
            <a:ext cx="18863481" cy="686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54965208">
            <a:extLst>
              <a:ext uri="{FF2B5EF4-FFF2-40B4-BE49-F238E27FC236}">
                <a16:creationId xmlns:a16="http://schemas.microsoft.com/office/drawing/2014/main" id="{DC148F73-4D48-4A06-91F3-5AD51CA22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23" y="1649411"/>
            <a:ext cx="3473042" cy="275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06FC2F-8EB8-4B36-9D6B-34B0510A1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652" y="1192210"/>
            <a:ext cx="14975333" cy="50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54964968">
            <a:extLst>
              <a:ext uri="{FF2B5EF4-FFF2-40B4-BE49-F238E27FC236}">
                <a16:creationId xmlns:a16="http://schemas.microsoft.com/office/drawing/2014/main" id="{4B4E8F85-BEE7-42A4-8AC4-BCF4A10D0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3" y="1649411"/>
            <a:ext cx="2156604" cy="25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3E80F21-82C8-4707-8E9C-C14E9630BFA3}"/>
              </a:ext>
            </a:extLst>
          </p:cNvPr>
          <p:cNvSpPr/>
          <p:nvPr/>
        </p:nvSpPr>
        <p:spPr>
          <a:xfrm>
            <a:off x="5702060" y="2286000"/>
            <a:ext cx="393940" cy="319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5CD8B33-6FDD-4F6F-888B-596783664541}"/>
              </a:ext>
            </a:extLst>
          </p:cNvPr>
          <p:cNvSpPr/>
          <p:nvPr/>
        </p:nvSpPr>
        <p:spPr>
          <a:xfrm>
            <a:off x="5817079" y="2648893"/>
            <a:ext cx="163901" cy="4917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9AC33-AE64-4599-BF20-AEB5B49DD2CC}"/>
              </a:ext>
            </a:extLst>
          </p:cNvPr>
          <p:cNvSpPr txBox="1"/>
          <p:nvPr/>
        </p:nvSpPr>
        <p:spPr>
          <a:xfrm>
            <a:off x="5503652" y="4388859"/>
            <a:ext cx="5589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경우</a:t>
            </a:r>
            <a:r>
              <a:rPr lang="en-US" altLang="ko-KR"/>
              <a:t>, </a:t>
            </a:r>
            <a:r>
              <a:rPr lang="ko-KR" altLang="en-US"/>
              <a:t>부모가 </a:t>
            </a:r>
            <a:r>
              <a:rPr lang="en-US" altLang="ko-KR"/>
              <a:t>static </a:t>
            </a:r>
            <a:r>
              <a:rPr lang="ko-KR" altLang="en-US"/>
              <a:t>이 아니기 때문에 부모가 기준</a:t>
            </a:r>
            <a:endParaRPr lang="en-US" altLang="ko-KR"/>
          </a:p>
          <a:p>
            <a:r>
              <a:rPr lang="en-US" altLang="ko-KR"/>
              <a:t>parent </a:t>
            </a:r>
            <a:r>
              <a:rPr lang="ko-KR" altLang="en-US"/>
              <a:t>를 기준으로</a:t>
            </a:r>
            <a:r>
              <a:rPr lang="en-US" altLang="ko-KR"/>
              <a:t>, </a:t>
            </a:r>
            <a:r>
              <a:rPr lang="ko-KR" altLang="en-US"/>
              <a:t>아래로 </a:t>
            </a:r>
            <a:r>
              <a:rPr lang="en-US" altLang="ko-KR"/>
              <a:t>50px</a:t>
            </a:r>
            <a:r>
              <a:rPr lang="ko-KR" altLang="en-US"/>
              <a:t> 내려옴</a:t>
            </a:r>
          </a:p>
        </p:txBody>
      </p:sp>
    </p:spTree>
    <p:extLst>
      <p:ext uri="{BB962C8B-B14F-4D97-AF65-F5344CB8AC3E}">
        <p14:creationId xmlns:p14="http://schemas.microsoft.com/office/powerpoint/2010/main" val="4199451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7CB3C-422A-4997-B0DC-A47499FA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absolute case 2: 	</a:t>
            </a:r>
            <a:br>
              <a:rPr lang="en-US" altLang="ko-KR" sz="3200"/>
            </a:br>
            <a:r>
              <a:rPr lang="en-US" altLang="ko-KR" sz="3200"/>
              <a:t>	</a:t>
            </a:r>
            <a:r>
              <a:rPr lang="ko-KR" altLang="en-US" sz="3200"/>
              <a:t>부모가 </a:t>
            </a:r>
            <a:r>
              <a:rPr lang="en-US" altLang="ko-KR" sz="3200"/>
              <a:t>static </a:t>
            </a:r>
            <a:r>
              <a:rPr lang="ko-KR" altLang="en-US" sz="3200"/>
              <a:t>이면서 조부모가 </a:t>
            </a:r>
            <a:r>
              <a:rPr lang="en-US" altLang="ko-KR" sz="3200"/>
              <a:t>static </a:t>
            </a:r>
            <a:r>
              <a:rPr lang="ko-KR" altLang="en-US" sz="3200"/>
              <a:t>아닌 경우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E96C10-F070-4E6A-8BC3-8C743D015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511" y="1233487"/>
            <a:ext cx="19227993" cy="79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54965128">
            <a:extLst>
              <a:ext uri="{FF2B5EF4-FFF2-40B4-BE49-F238E27FC236}">
                <a16:creationId xmlns:a16="http://schemas.microsoft.com/office/drawing/2014/main" id="{C131A07D-64A1-4D1A-9117-92EA88B73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12" y="1690688"/>
            <a:ext cx="3913134" cy="310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0EF250-9C52-4164-A9B1-C76C73D86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54964408">
            <a:extLst>
              <a:ext uri="{FF2B5EF4-FFF2-40B4-BE49-F238E27FC236}">
                <a16:creationId xmlns:a16="http://schemas.microsoft.com/office/drawing/2014/main" id="{E7C902C7-C640-4FBB-8E66-13E20CB6A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15" y="1631995"/>
            <a:ext cx="2976113" cy="289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27858-EC4F-4AFF-B421-C7142BA57A56}"/>
              </a:ext>
            </a:extLst>
          </p:cNvPr>
          <p:cNvSpPr txBox="1"/>
          <p:nvPr/>
        </p:nvSpPr>
        <p:spPr>
          <a:xfrm>
            <a:off x="4468411" y="4475337"/>
            <a:ext cx="7723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경우</a:t>
            </a:r>
            <a:r>
              <a:rPr lang="en-US" altLang="ko-KR"/>
              <a:t>, </a:t>
            </a:r>
            <a:r>
              <a:rPr lang="ko-KR" altLang="en-US"/>
              <a:t>부모는 </a:t>
            </a:r>
            <a:r>
              <a:rPr lang="en-US" altLang="ko-KR"/>
              <a:t>stati</a:t>
            </a:r>
            <a:r>
              <a:rPr lang="ko-KR" altLang="en-US"/>
              <a:t>이고 </a:t>
            </a:r>
            <a:r>
              <a:rPr lang="ko-KR" altLang="en-US">
                <a:solidFill>
                  <a:srgbClr val="FF0000"/>
                </a:solidFill>
              </a:rPr>
              <a:t>조부모가 </a:t>
            </a:r>
            <a:r>
              <a:rPr lang="en-US" altLang="ko-KR">
                <a:solidFill>
                  <a:srgbClr val="FF0000"/>
                </a:solidFill>
              </a:rPr>
              <a:t>static</a:t>
            </a:r>
            <a:r>
              <a:rPr lang="ko-KR" altLang="en-US">
                <a:solidFill>
                  <a:srgbClr val="FF0000"/>
                </a:solidFill>
              </a:rPr>
              <a:t>이 아니기 때문에 </a:t>
            </a:r>
            <a:r>
              <a:rPr lang="ko-KR" altLang="en-US"/>
              <a:t>조부모가 기준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조부모를 기준으로 </a:t>
            </a:r>
            <a:r>
              <a:rPr lang="en-US" altLang="ko-KR"/>
              <a:t>50px</a:t>
            </a:r>
            <a:r>
              <a:rPr lang="ko-KR" altLang="en-US"/>
              <a:t> 내려옴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71C367-3636-4789-A14D-E7BB0D5E6D40}"/>
              </a:ext>
            </a:extLst>
          </p:cNvPr>
          <p:cNvSpPr/>
          <p:nvPr/>
        </p:nvSpPr>
        <p:spPr>
          <a:xfrm>
            <a:off x="5702059" y="1870915"/>
            <a:ext cx="586597" cy="51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63D85A25-3DAD-458F-B9C2-98A53BAC5994}"/>
              </a:ext>
            </a:extLst>
          </p:cNvPr>
          <p:cNvSpPr/>
          <p:nvPr/>
        </p:nvSpPr>
        <p:spPr>
          <a:xfrm>
            <a:off x="5855896" y="2368968"/>
            <a:ext cx="346495" cy="11506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372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80563-09F0-4910-AFAF-EFE27FF5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absolute case 3:	</a:t>
            </a:r>
            <a:r>
              <a:rPr lang="ko-KR" altLang="en-US" sz="3600"/>
              <a:t>부모에게 아무것도 지정 안함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6DA9A3C-999D-48EC-ADC1-550CE2AA9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624" y="10989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54964888">
            <a:extLst>
              <a:ext uri="{FF2B5EF4-FFF2-40B4-BE49-F238E27FC236}">
                <a16:creationId xmlns:a16="http://schemas.microsoft.com/office/drawing/2014/main" id="{7C116461-7E2F-427B-95EC-58ADA08B5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60" y="1885560"/>
            <a:ext cx="4653058" cy="187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AB2CF1-4358-4406-9DCA-AA566EEE1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159" y="10265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160901360">
            <a:extLst>
              <a:ext uri="{FF2B5EF4-FFF2-40B4-BE49-F238E27FC236}">
                <a16:creationId xmlns:a16="http://schemas.microsoft.com/office/drawing/2014/main" id="{9AF8ADBE-0F52-47C8-BBDB-69BD261A3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159" y="1851745"/>
            <a:ext cx="2758347" cy="250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A0CC669-2CC6-466A-836E-C3F827476862}"/>
              </a:ext>
            </a:extLst>
          </p:cNvPr>
          <p:cNvSpPr/>
          <p:nvPr/>
        </p:nvSpPr>
        <p:spPr>
          <a:xfrm>
            <a:off x="6530195" y="1434814"/>
            <a:ext cx="586597" cy="48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D289D185-33C9-4299-84AE-87BCBEB16F5B}"/>
              </a:ext>
            </a:extLst>
          </p:cNvPr>
          <p:cNvSpPr/>
          <p:nvPr/>
        </p:nvSpPr>
        <p:spPr>
          <a:xfrm>
            <a:off x="6650245" y="1851745"/>
            <a:ext cx="346495" cy="1805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672EC3-EA48-4570-AC21-6B7F1E12A115}"/>
              </a:ext>
            </a:extLst>
          </p:cNvPr>
          <p:cNvSpPr txBox="1"/>
          <p:nvPr/>
        </p:nvSpPr>
        <p:spPr>
          <a:xfrm>
            <a:off x="3459192" y="4459857"/>
            <a:ext cx="7914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경우</a:t>
            </a:r>
            <a:r>
              <a:rPr lang="en-US" altLang="ko-KR"/>
              <a:t>, </a:t>
            </a:r>
            <a:r>
              <a:rPr lang="ko-KR" altLang="en-US"/>
              <a:t>부모도 </a:t>
            </a:r>
            <a:r>
              <a:rPr lang="en-US" altLang="ko-KR"/>
              <a:t>static</a:t>
            </a:r>
            <a:r>
              <a:rPr lang="ko-KR" altLang="en-US"/>
              <a:t>이고 조부모도 </a:t>
            </a:r>
            <a:r>
              <a:rPr lang="en-US" altLang="ko-KR"/>
              <a:t>static</a:t>
            </a:r>
            <a:r>
              <a:rPr lang="ko-KR" altLang="en-US"/>
              <a:t>이기 때문에 화면 왼쪽 위가 기준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화면 왼쪽 끝을 기준으로 </a:t>
            </a:r>
            <a:r>
              <a:rPr lang="en-US" altLang="ko-KR"/>
              <a:t>50px </a:t>
            </a:r>
            <a:r>
              <a:rPr lang="ko-KR" altLang="en-US"/>
              <a:t>내려옴</a:t>
            </a:r>
          </a:p>
        </p:txBody>
      </p:sp>
    </p:spTree>
    <p:extLst>
      <p:ext uri="{BB962C8B-B14F-4D97-AF65-F5344CB8AC3E}">
        <p14:creationId xmlns:p14="http://schemas.microsoft.com/office/powerpoint/2010/main" val="3912018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DA2C5-E22C-41FD-847B-9EF1B0B3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fixed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F60A0-C8B0-498B-BE4B-F92FF31F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시조 태그의 위치가 기준</a:t>
            </a:r>
            <a:endParaRPr lang="en-US" altLang="ko-KR"/>
          </a:p>
          <a:p>
            <a:r>
              <a:rPr lang="ko-KR" altLang="en-US"/>
              <a:t>스크롤도 무시</a:t>
            </a:r>
            <a:endParaRPr lang="en-US" altLang="ko-KR"/>
          </a:p>
          <a:p>
            <a:r>
              <a:rPr lang="en-US" altLang="ko-KR"/>
              <a:t>display</a:t>
            </a:r>
            <a:r>
              <a:rPr lang="ko-KR" altLang="en-US"/>
              <a:t>는 더 이상 </a:t>
            </a:r>
            <a:r>
              <a:rPr lang="en-US" altLang="ko-KR"/>
              <a:t>block </a:t>
            </a:r>
            <a:r>
              <a:rPr lang="ko-KR" altLang="en-US"/>
              <a:t>이 아님</a:t>
            </a:r>
          </a:p>
        </p:txBody>
      </p:sp>
    </p:spTree>
    <p:extLst>
      <p:ext uri="{BB962C8B-B14F-4D97-AF65-F5344CB8AC3E}">
        <p14:creationId xmlns:p14="http://schemas.microsoft.com/office/powerpoint/2010/main" val="422750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C8CF4B-3A9F-4A06-98E8-CF56B517E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22" y="670832"/>
            <a:ext cx="10696575" cy="552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7C8BC7-FC73-4995-9E81-87717B235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22" y="1670180"/>
            <a:ext cx="4362450" cy="2333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E3559-27B1-4AE0-AA2E-881D2E5C6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368" y="2836992"/>
            <a:ext cx="1743075" cy="571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7EC71C-7EA5-4034-8820-56908A522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22" y="5044168"/>
            <a:ext cx="5229225" cy="1143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F5B2C1-7917-465F-B301-1736181167F2}"/>
              </a:ext>
            </a:extLst>
          </p:cNvPr>
          <p:cNvSpPr txBox="1"/>
          <p:nvPr/>
        </p:nvSpPr>
        <p:spPr>
          <a:xfrm>
            <a:off x="598422" y="481848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44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79AF1F8-274C-4DBE-9C71-DFA45842A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61341136">
            <a:extLst>
              <a:ext uri="{FF2B5EF4-FFF2-40B4-BE49-F238E27FC236}">
                <a16:creationId xmlns:a16="http://schemas.microsoft.com/office/drawing/2014/main" id="{2D54BF34-7013-424D-B873-1859103BB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41090"/>
            <a:ext cx="5879077" cy="348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F3864F-4740-4D04-AC37-4A9BD1AC8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812" y="6291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160899200">
            <a:extLst>
              <a:ext uri="{FF2B5EF4-FFF2-40B4-BE49-F238E27FC236}">
                <a16:creationId xmlns:a16="http://schemas.microsoft.com/office/drawing/2014/main" id="{A23DEF44-37E6-42D5-BF1C-71FA7046F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5" y="4424242"/>
            <a:ext cx="4007537" cy="171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EB5D0745-3BD1-4882-8E3D-38026A7E3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543" y="5410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9" name="_x54965048">
            <a:extLst>
              <a:ext uri="{FF2B5EF4-FFF2-40B4-BE49-F238E27FC236}">
                <a16:creationId xmlns:a16="http://schemas.microsoft.com/office/drawing/2014/main" id="{A8C295FB-4E6C-45B4-81BD-742D14661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543" y="998290"/>
            <a:ext cx="3032125" cy="355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32140A-8298-40FA-A219-81BA458DA8D3}"/>
              </a:ext>
            </a:extLst>
          </p:cNvPr>
          <p:cNvSpPr txBox="1"/>
          <p:nvPr/>
        </p:nvSpPr>
        <p:spPr>
          <a:xfrm>
            <a:off x="7884543" y="4569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B72EA-2689-4079-85BD-F4644B81738D}"/>
              </a:ext>
            </a:extLst>
          </p:cNvPr>
          <p:cNvSpPr txBox="1"/>
          <p:nvPr/>
        </p:nvSpPr>
        <p:spPr>
          <a:xfrm>
            <a:off x="7884543" y="4886991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시조 태그를 기준으로 </a:t>
            </a:r>
            <a:r>
              <a:rPr lang="en-US" altLang="ko-KR"/>
              <a:t>0px</a:t>
            </a:r>
          </a:p>
          <a:p>
            <a:r>
              <a:rPr lang="ko-KR" altLang="en-US"/>
              <a:t>스크롤을 내려도 움직이지 않음</a:t>
            </a:r>
          </a:p>
        </p:txBody>
      </p:sp>
    </p:spTree>
    <p:extLst>
      <p:ext uri="{BB962C8B-B14F-4D97-AF65-F5344CB8AC3E}">
        <p14:creationId xmlns:p14="http://schemas.microsoft.com/office/powerpoint/2010/main" val="1860441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70B80-A215-44C6-AF19-226E94C2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레이아웃</a:t>
            </a:r>
            <a:r>
              <a:rPr lang="en-US" altLang="ko-KR"/>
              <a:t>		grid </a:t>
            </a:r>
            <a:r>
              <a:rPr lang="ko-KR" altLang="en-US"/>
              <a:t>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5C7775-C05A-4A0E-BE7A-F3823A46F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6158"/>
            <a:ext cx="8496768" cy="504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45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76FF4C-6B7F-49AA-AE2B-AB6E0A1CA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7" y="608708"/>
            <a:ext cx="4961477" cy="17232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3E886B-2059-4F88-87B9-51F704D38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827" y="415867"/>
            <a:ext cx="3615257" cy="2108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5CF3FF-F9FB-4499-8A5D-CFC0DD6AB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753" y="3128818"/>
            <a:ext cx="5849326" cy="24088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68237FB-1809-4258-9233-BF8B245C0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98" y="2771125"/>
            <a:ext cx="5291474" cy="314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47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575CE-B472-45B8-B72E-BFB1F2EC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부모 태그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A8D14-D979-422C-ADD9-1A8C43665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907"/>
            <a:ext cx="10515600" cy="623451"/>
          </a:xfrm>
        </p:spPr>
        <p:txBody>
          <a:bodyPr/>
          <a:lstStyle/>
          <a:p>
            <a:r>
              <a:rPr lang="en-US" altLang="ko-KR"/>
              <a:t>grid</a:t>
            </a:r>
            <a:r>
              <a:rPr lang="ko-KR" altLang="en-US"/>
              <a:t> 는 부모태그에서 사용한다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297927-CDCF-4F7E-8E62-397459A03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33" y="2326415"/>
            <a:ext cx="5476744" cy="25429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6DA148-26B8-4482-A5A8-C42E566C6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122" y="2872153"/>
            <a:ext cx="5324068" cy="12530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8EF3DB-310E-4559-A742-7AD7EC691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174" y="5049352"/>
            <a:ext cx="6950540" cy="180864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64B659D-912B-4097-A53C-B578298270DD}"/>
              </a:ext>
            </a:extLst>
          </p:cNvPr>
          <p:cNvSpPr/>
          <p:nvPr/>
        </p:nvSpPr>
        <p:spPr>
          <a:xfrm>
            <a:off x="7256477" y="3197119"/>
            <a:ext cx="4830713" cy="603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A62CD6-4F58-4F46-943C-F3F4671F3579}"/>
              </a:ext>
            </a:extLst>
          </p:cNvPr>
          <p:cNvSpPr txBox="1"/>
          <p:nvPr/>
        </p:nvSpPr>
        <p:spPr>
          <a:xfrm>
            <a:off x="8197226" y="4126022"/>
            <a:ext cx="3969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fr</a:t>
            </a:r>
            <a:r>
              <a:rPr lang="ko-KR" altLang="en-US"/>
              <a:t>은 비율 의미</a:t>
            </a:r>
            <a:endParaRPr lang="en-US" altLang="ko-KR"/>
          </a:p>
          <a:p>
            <a:r>
              <a:rPr lang="en-US" altLang="ko-KR"/>
              <a:t>px </a:t>
            </a:r>
            <a:r>
              <a:rPr lang="ko-KR" altLang="en-US"/>
              <a:t>을 대신</a:t>
            </a:r>
            <a:r>
              <a:rPr lang="en-US" altLang="ko-KR"/>
              <a:t> </a:t>
            </a:r>
            <a:r>
              <a:rPr lang="ko-KR" altLang="en-US"/>
              <a:t>사용시</a:t>
            </a:r>
            <a:r>
              <a:rPr lang="en-US" altLang="ko-KR"/>
              <a:t>, </a:t>
            </a:r>
            <a:r>
              <a:rPr lang="ko-KR" altLang="en-US"/>
              <a:t>해당 크기로 고정</a:t>
            </a:r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화면 크기 조절해 확인해볼 것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7E76C1-1592-4BD6-AF8B-5566D5A3F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5186" y="723500"/>
            <a:ext cx="2228850" cy="15716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3E5CC6-9F3B-4AC3-8AEB-69D91ADD03EC}"/>
              </a:ext>
            </a:extLst>
          </p:cNvPr>
          <p:cNvSpPr txBox="1"/>
          <p:nvPr/>
        </p:nvSpPr>
        <p:spPr>
          <a:xfrm>
            <a:off x="8676444" y="213870"/>
            <a:ext cx="219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row</a:t>
            </a:r>
            <a:r>
              <a:rPr lang="ko-KR" altLang="en-US"/>
              <a:t> </a:t>
            </a:r>
            <a:r>
              <a:rPr lang="en-US" altLang="ko-KR"/>
              <a:t>column </a:t>
            </a:r>
            <a:r>
              <a:rPr lang="ko-KR" altLang="en-US"/>
              <a:t>외우기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3F53210-57EC-4604-8B06-62B43D4658D3}"/>
              </a:ext>
            </a:extLst>
          </p:cNvPr>
          <p:cNvCxnSpPr/>
          <p:nvPr/>
        </p:nvCxnSpPr>
        <p:spPr>
          <a:xfrm>
            <a:off x="7348756" y="1509312"/>
            <a:ext cx="1617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E6195C3-CC60-4B5C-AFD9-5BCF065198C1}"/>
              </a:ext>
            </a:extLst>
          </p:cNvPr>
          <p:cNvCxnSpPr>
            <a:cxnSpLocks/>
          </p:cNvCxnSpPr>
          <p:nvPr/>
        </p:nvCxnSpPr>
        <p:spPr>
          <a:xfrm flipV="1">
            <a:off x="8157289" y="736068"/>
            <a:ext cx="0" cy="1590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783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62EF182-C6F4-4B04-8141-05EE85EBD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789" y="3864174"/>
            <a:ext cx="5936915" cy="15341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FA8CDA-686C-4EF3-B859-AF781446C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081" y="1864497"/>
            <a:ext cx="8454093" cy="1904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F5E2642-9696-498F-BCFA-8C4E835F484F}"/>
              </a:ext>
            </a:extLst>
          </p:cNvPr>
          <p:cNvSpPr/>
          <p:nvPr/>
        </p:nvSpPr>
        <p:spPr>
          <a:xfrm>
            <a:off x="6753138" y="2726422"/>
            <a:ext cx="1174458" cy="528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6F0785-0008-436B-B975-CA5733FDF8F3}"/>
              </a:ext>
            </a:extLst>
          </p:cNvPr>
          <p:cNvSpPr txBox="1"/>
          <p:nvPr/>
        </p:nvSpPr>
        <p:spPr>
          <a:xfrm>
            <a:off x="5939406" y="5670958"/>
            <a:ext cx="4600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nav</a:t>
            </a:r>
            <a:r>
              <a:rPr lang="ko-KR" altLang="en-US"/>
              <a:t> 의 너비가 </a:t>
            </a:r>
            <a:r>
              <a:rPr lang="en-US" altLang="ko-KR"/>
              <a:t>150px </a:t>
            </a:r>
            <a:r>
              <a:rPr lang="ko-KR" altLang="en-US"/>
              <a:t>로 고정되고</a:t>
            </a:r>
            <a:endParaRPr lang="en-US" altLang="ko-KR"/>
          </a:p>
          <a:p>
            <a:r>
              <a:rPr lang="en-US" altLang="ko-KR"/>
              <a:t>main </a:t>
            </a:r>
            <a:r>
              <a:rPr lang="ko-KR" altLang="en-US"/>
              <a:t>과 </a:t>
            </a:r>
            <a:r>
              <a:rPr lang="en-US" altLang="ko-KR"/>
              <a:t>aside</a:t>
            </a:r>
            <a:r>
              <a:rPr lang="ko-KR" altLang="en-US"/>
              <a:t>는 남은 비율에서 </a:t>
            </a:r>
            <a:r>
              <a:rPr lang="en-US" altLang="ko-KR"/>
              <a:t>1</a:t>
            </a:r>
            <a:r>
              <a:rPr lang="ko-KR" altLang="en-US"/>
              <a:t>대 </a:t>
            </a:r>
            <a:r>
              <a:rPr lang="en-US" altLang="ko-KR"/>
              <a:t>1 </a:t>
            </a:r>
            <a:r>
              <a:rPr lang="ko-KR" altLang="en-US"/>
              <a:t>차지</a:t>
            </a:r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화면 크기 조절해 확인해볼 것</a:t>
            </a:r>
          </a:p>
        </p:txBody>
      </p:sp>
    </p:spTree>
    <p:extLst>
      <p:ext uri="{BB962C8B-B14F-4D97-AF65-F5344CB8AC3E}">
        <p14:creationId xmlns:p14="http://schemas.microsoft.com/office/powerpoint/2010/main" val="1562606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8B3C7B3-5930-4B3A-8896-C85AD361F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25" y="1064833"/>
            <a:ext cx="9925050" cy="2295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618C73-1E64-496D-81F2-825C72AD0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360" y="4131796"/>
            <a:ext cx="5999246" cy="1368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574C7C-856A-429C-B70B-17DC7451D622}"/>
              </a:ext>
            </a:extLst>
          </p:cNvPr>
          <p:cNvSpPr txBox="1"/>
          <p:nvPr/>
        </p:nvSpPr>
        <p:spPr>
          <a:xfrm>
            <a:off x="7647963" y="2890468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셋의 비율이 </a:t>
            </a:r>
            <a:r>
              <a:rPr lang="en-US" altLang="ko-KR"/>
              <a:t>1</a:t>
            </a:r>
            <a:r>
              <a:rPr lang="ko-KR" altLang="en-US"/>
              <a:t>대 </a:t>
            </a:r>
            <a:r>
              <a:rPr lang="en-US" altLang="ko-KR"/>
              <a:t>2</a:t>
            </a:r>
            <a:r>
              <a:rPr lang="ko-KR" altLang="en-US"/>
              <a:t>대 </a:t>
            </a:r>
            <a:r>
              <a:rPr lang="en-US" altLang="ko-KR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37EBF-DAC1-44E6-8DF4-152A0D0CBFDD}"/>
              </a:ext>
            </a:extLst>
          </p:cNvPr>
          <p:cNvSpPr txBox="1"/>
          <p:nvPr/>
        </p:nvSpPr>
        <p:spPr>
          <a:xfrm>
            <a:off x="5855516" y="5704514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화면 크기 조절해 확인해볼 것</a:t>
            </a:r>
          </a:p>
        </p:txBody>
      </p:sp>
    </p:spTree>
    <p:extLst>
      <p:ext uri="{BB962C8B-B14F-4D97-AF65-F5344CB8AC3E}">
        <p14:creationId xmlns:p14="http://schemas.microsoft.com/office/powerpoint/2010/main" val="241923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8BDE3-6714-4FDC-ADCE-61F0F192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column </a:t>
            </a:r>
            <a:r>
              <a:rPr lang="ko-KR" altLang="en-US"/>
              <a:t>뿐만 아니라 </a:t>
            </a:r>
            <a:r>
              <a:rPr lang="en-US" altLang="ko-KR"/>
              <a:t>row </a:t>
            </a:r>
            <a:r>
              <a:rPr lang="ko-KR" altLang="en-US"/>
              <a:t>도 있을 것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91CB89-320B-4B0F-B960-FA63E34AB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98958" cy="3429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F35B3A-504E-4FE3-93EB-AEB541513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25" y="3123408"/>
            <a:ext cx="4895850" cy="32623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FC9020-9B85-4EC3-968D-4A65CE185E09}"/>
              </a:ext>
            </a:extLst>
          </p:cNvPr>
          <p:cNvSpPr txBox="1"/>
          <p:nvPr/>
        </p:nvSpPr>
        <p:spPr>
          <a:xfrm>
            <a:off x="6761525" y="6443058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화면 크기 조절해 확인해볼 것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1320DC-D8EF-4F59-927E-E03DE3FA6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158" y="1570197"/>
            <a:ext cx="5041733" cy="1283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516A0B-4678-40DA-A52F-D180D259F0A4}"/>
              </a:ext>
            </a:extLst>
          </p:cNvPr>
          <p:cNvSpPr txBox="1"/>
          <p:nvPr/>
        </p:nvSpPr>
        <p:spPr>
          <a:xfrm>
            <a:off x="10043193" y="2412120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/>
              <a:t>1:2:1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90399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4BFEA-C23C-4A89-8653-79D41DBF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박스모델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F55FA-6EAB-41C3-A262-330B01EB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ko-KR" altLang="en-US"/>
              <a:t>모든 태그는 박스</a:t>
            </a:r>
            <a:r>
              <a:rPr lang="en-US" altLang="ko-KR"/>
              <a:t>(Box)</a:t>
            </a:r>
            <a:r>
              <a:rPr lang="ko-KR" altLang="en-US"/>
              <a:t>로 이루어져있다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구글 개발자도구</a:t>
            </a:r>
            <a:r>
              <a:rPr lang="en-US" altLang="ko-KR"/>
              <a:t>(F12)</a:t>
            </a:r>
            <a:r>
              <a:rPr lang="ko-KR" altLang="en-US"/>
              <a:t> </a:t>
            </a:r>
            <a:r>
              <a:rPr lang="en-US" altLang="ko-KR"/>
              <a:t>element </a:t>
            </a:r>
            <a:r>
              <a:rPr lang="ko-KR" altLang="en-US"/>
              <a:t>부분 참조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r>
              <a:rPr lang="ko-KR" altLang="en-US" sz="2400"/>
              <a:t> </a:t>
            </a:r>
            <a:r>
              <a:rPr lang="en-US" altLang="ko-KR" sz="2400"/>
              <a:t>border	</a:t>
            </a:r>
            <a:r>
              <a:rPr lang="ko-KR" altLang="en-US" sz="2400"/>
              <a:t>태그를 둘러싸는 경계선</a:t>
            </a:r>
          </a:p>
          <a:p>
            <a:r>
              <a:rPr lang="ko-KR" altLang="en-US" sz="2400"/>
              <a:t> </a:t>
            </a:r>
            <a:r>
              <a:rPr lang="en-US" altLang="ko-KR" sz="2400"/>
              <a:t>padding	</a:t>
            </a:r>
            <a:r>
              <a:rPr lang="ko-KR" altLang="en-US" sz="2400"/>
              <a:t>태그의 컨텐츠와 보더간의 간격</a:t>
            </a:r>
          </a:p>
          <a:p>
            <a:r>
              <a:rPr lang="ko-KR" altLang="en-US" sz="2400"/>
              <a:t> </a:t>
            </a:r>
            <a:r>
              <a:rPr lang="en-US" altLang="ko-KR" sz="2400"/>
              <a:t>margin	</a:t>
            </a:r>
            <a:r>
              <a:rPr lang="ko-KR" altLang="en-US" sz="2400"/>
              <a:t>태그와 태그간의 간격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		</a:t>
            </a:r>
            <a:r>
              <a:rPr lang="ko-KR" altLang="en-US" sz="2400"/>
              <a:t>또는 태그와 화면간의 간격</a:t>
            </a:r>
            <a:endParaRPr lang="en-US" altLang="ko-KR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4D9407-3A0C-44AF-8F4E-20E6D0040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037" y="2961314"/>
            <a:ext cx="4639091" cy="32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E4CD2-E240-4C05-A072-9FCDED74C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0078" y="1891309"/>
            <a:ext cx="3662964" cy="2042336"/>
          </a:xfrm>
        </p:spPr>
        <p:txBody>
          <a:bodyPr>
            <a:normAutofit/>
          </a:bodyPr>
          <a:lstStyle/>
          <a:p>
            <a:r>
              <a:rPr lang="en-US" altLang="ko-KR" sz="1400"/>
              <a:t>border</a:t>
            </a:r>
            <a:r>
              <a:rPr lang="ko-KR" altLang="en-US" sz="1400"/>
              <a:t>는 경계선</a:t>
            </a:r>
            <a:endParaRPr lang="en-US" altLang="ko-KR" sz="1400"/>
          </a:p>
          <a:p>
            <a:r>
              <a:rPr lang="en-US" altLang="ko-KR" sz="1400"/>
              <a:t>margin</a:t>
            </a:r>
            <a:r>
              <a:rPr lang="ko-KR" altLang="en-US" sz="1400"/>
              <a:t>의 순서는</a:t>
            </a:r>
            <a:endParaRPr lang="en-US" altLang="ko-KR" sz="1400"/>
          </a:p>
          <a:p>
            <a:pPr lvl="1"/>
            <a:r>
              <a:rPr lang="en-US" altLang="ko-KR" sz="1400"/>
              <a:t>top</a:t>
            </a:r>
          </a:p>
          <a:p>
            <a:pPr lvl="1"/>
            <a:r>
              <a:rPr lang="en-US" altLang="ko-KR" sz="1400"/>
              <a:t>right</a:t>
            </a:r>
          </a:p>
          <a:p>
            <a:pPr lvl="1"/>
            <a:r>
              <a:rPr lang="en-US" altLang="ko-KR" sz="1400"/>
              <a:t>bottom</a:t>
            </a:r>
          </a:p>
          <a:p>
            <a:pPr lvl="1"/>
            <a:r>
              <a:rPr lang="en-US" altLang="ko-KR" sz="1400"/>
              <a:t>left</a:t>
            </a:r>
          </a:p>
          <a:p>
            <a:r>
              <a:rPr lang="ko-KR" altLang="en-US" sz="1400"/>
              <a:t>즉</a:t>
            </a:r>
            <a:r>
              <a:rPr lang="en-US" altLang="ko-KR" sz="1400"/>
              <a:t>, </a:t>
            </a:r>
            <a:r>
              <a:rPr lang="ko-KR" altLang="en-US" sz="1400"/>
              <a:t>시계방향이며</a:t>
            </a:r>
            <a:r>
              <a:rPr lang="en-US" altLang="ko-KR" sz="1400"/>
              <a:t>, </a:t>
            </a:r>
            <a:r>
              <a:rPr lang="ko-KR" altLang="en-US" sz="1400"/>
              <a:t>분리해서 쓸수도 있다</a:t>
            </a:r>
            <a:r>
              <a:rPr lang="en-US" altLang="ko-KR" sz="140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BC0B00-EEBB-4A3B-9FAD-80EE0EBB5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11" y="1823465"/>
            <a:ext cx="4546373" cy="34331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6F5C0C-35B7-43B1-8CCA-A9D5BEF53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50" y="228068"/>
            <a:ext cx="7033774" cy="16632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9F53E1-5845-4030-8946-3E7AC2EB1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66" y="5188787"/>
            <a:ext cx="4267200" cy="1590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15C8E0-020E-47D2-ACAB-D70ED0A556BE}"/>
              </a:ext>
            </a:extLst>
          </p:cNvPr>
          <p:cNvSpPr txBox="1"/>
          <p:nvPr/>
        </p:nvSpPr>
        <p:spPr>
          <a:xfrm>
            <a:off x="483766" y="474862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6C234A-0DEA-4849-9107-64294D40E7BD}"/>
              </a:ext>
            </a:extLst>
          </p:cNvPr>
          <p:cNvSpPr txBox="1"/>
          <p:nvPr/>
        </p:nvSpPr>
        <p:spPr>
          <a:xfrm>
            <a:off x="5193103" y="5660958"/>
            <a:ext cx="3927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경우</a:t>
            </a:r>
            <a:r>
              <a:rPr lang="en-US" altLang="ko-KR"/>
              <a:t>, </a:t>
            </a:r>
            <a:r>
              <a:rPr lang="ko-KR" altLang="en-US"/>
              <a:t>마진 겹침 현상이 나타난다</a:t>
            </a:r>
            <a:r>
              <a:rPr lang="en-US" altLang="ko-KR"/>
              <a:t>.</a:t>
            </a:r>
          </a:p>
          <a:p>
            <a:r>
              <a:rPr lang="ko-KR" altLang="en-US"/>
              <a:t>마진이 큰 쪽의 태그를 따른다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53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D663F-E9E7-4EA5-BA07-4E48A2F90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2280" y="5939250"/>
            <a:ext cx="6911699" cy="64005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패딩은 태그의 보더와 컨텐츠와의 간격이다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7D31F1-A0DB-4103-A063-2670E7B26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39" y="369332"/>
            <a:ext cx="10032855" cy="13674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A44132-FB65-4DF2-BF08-1D48A2C18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373" y="2214032"/>
            <a:ext cx="5405967" cy="20500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79AFB4-1E45-46F0-977D-D049C5D00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43" y="5620468"/>
            <a:ext cx="4238625" cy="1123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DCDB54-3C8E-48F3-87F7-AA0CC325EB51}"/>
              </a:ext>
            </a:extLst>
          </p:cNvPr>
          <p:cNvSpPr txBox="1"/>
          <p:nvPr/>
        </p:nvSpPr>
        <p:spPr>
          <a:xfrm>
            <a:off x="352643" y="49730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98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6C4C2-8E1B-4E36-B665-84F56E57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background-color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3EE91-BB56-4FC8-80C5-B4ADCCFA9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태그를 채우는 색을 넣을수도 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9C6741-933A-4B8F-AA17-9658A9D90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81" y="2840073"/>
            <a:ext cx="5453543" cy="20205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D63980-D729-4090-A04D-035AF17DE0AC}"/>
              </a:ext>
            </a:extLst>
          </p:cNvPr>
          <p:cNvSpPr/>
          <p:nvPr/>
        </p:nvSpPr>
        <p:spPr>
          <a:xfrm>
            <a:off x="1451295" y="4001294"/>
            <a:ext cx="4546833" cy="428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38E4AB-AF96-46F2-A57C-A5C802646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172" y="5012929"/>
            <a:ext cx="42386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8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71410-4635-4A6A-82D0-97EF48C2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display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DD0C1D-E8F2-439B-9B5D-04274D3F4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8958"/>
            <a:ext cx="10515600" cy="5637401"/>
          </a:xfrm>
        </p:spPr>
        <p:txBody>
          <a:bodyPr>
            <a:normAutofit/>
          </a:bodyPr>
          <a:lstStyle/>
          <a:p>
            <a:r>
              <a:rPr lang="en-US" altLang="ko-KR"/>
              <a:t>display 	</a:t>
            </a:r>
            <a:r>
              <a:rPr lang="ko-KR" altLang="en-US"/>
              <a:t>해당 태그가 화면에 어떻게 나올지를 정의하는 </a:t>
            </a:r>
            <a:r>
              <a:rPr lang="en-US" altLang="ko-KR"/>
              <a:t>			property</a:t>
            </a:r>
          </a:p>
          <a:p>
            <a:r>
              <a:rPr lang="ko-KR" altLang="en-US"/>
              <a:t>모든 태그는 기본적으로 다음 세 가지 중 하나를 가진다</a:t>
            </a:r>
            <a:endParaRPr lang="en-US" altLang="ko-KR"/>
          </a:p>
          <a:p>
            <a:pPr lvl="1"/>
            <a:r>
              <a:rPr lang="en-US" altLang="ko-KR"/>
              <a:t>block		</a:t>
            </a:r>
            <a:r>
              <a:rPr lang="ko-KR" altLang="en-US"/>
              <a:t>가로 전체를 차지함</a:t>
            </a:r>
            <a:r>
              <a:rPr lang="en-US" altLang="ko-KR"/>
              <a:t>. </a:t>
            </a:r>
            <a:r>
              <a:rPr lang="ko-KR" altLang="en-US"/>
              <a:t>크기 지정 가능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			&lt;div&gt;, &lt;h1&gt;</a:t>
            </a:r>
          </a:p>
          <a:p>
            <a:pPr lvl="1"/>
            <a:r>
              <a:rPr lang="en-US" altLang="ko-KR"/>
              <a:t>inline		</a:t>
            </a:r>
            <a:r>
              <a:rPr lang="ko-KR" altLang="en-US"/>
              <a:t>쓰인 영역만 차지함</a:t>
            </a:r>
            <a:r>
              <a:rPr lang="en-US" altLang="ko-KR"/>
              <a:t>. </a:t>
            </a:r>
            <a:r>
              <a:rPr lang="ko-KR" altLang="en-US"/>
              <a:t>크기 지정 불가능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			&lt;span&gt;, &lt;a&gt;</a:t>
            </a:r>
          </a:p>
          <a:p>
            <a:pPr lvl="1"/>
            <a:r>
              <a:rPr lang="en-US" altLang="ko-KR"/>
              <a:t>inline-block	</a:t>
            </a:r>
            <a:r>
              <a:rPr lang="ko-KR" altLang="en-US"/>
              <a:t>쓰인 영역만 차지하나</a:t>
            </a:r>
            <a:r>
              <a:rPr lang="en-US" altLang="ko-KR"/>
              <a:t>, </a:t>
            </a:r>
            <a:r>
              <a:rPr lang="ko-KR" altLang="en-US"/>
              <a:t>크기 변경 가능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			&lt;button&gt;</a:t>
            </a:r>
          </a:p>
          <a:p>
            <a:r>
              <a:rPr lang="ko-KR" altLang="en-US"/>
              <a:t>추가적으로</a:t>
            </a:r>
            <a:r>
              <a:rPr lang="en-US" altLang="ko-KR"/>
              <a:t>, </a:t>
            </a:r>
            <a:r>
              <a:rPr lang="ko-KR" altLang="en-US"/>
              <a:t>다음이 쓰인다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none		</a:t>
            </a:r>
            <a:r>
              <a:rPr lang="ko-KR" altLang="en-US"/>
              <a:t>화면에서 아예 안 보이게 만들 때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		JavaScript </a:t>
            </a:r>
            <a:r>
              <a:rPr lang="ko-KR" altLang="en-US"/>
              <a:t>와 같이 쓰임</a:t>
            </a:r>
            <a:endParaRPr lang="en-US" altLang="ko-KR"/>
          </a:p>
          <a:p>
            <a:pPr lvl="1"/>
            <a:r>
              <a:rPr lang="en-US" altLang="ko-KR"/>
              <a:t>grid		</a:t>
            </a:r>
            <a:r>
              <a:rPr lang="ko-KR" altLang="en-US"/>
              <a:t>레이아웃 짤 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756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DE990-87B3-45E1-B14B-9F47BF46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167"/>
          </a:xfrm>
        </p:spPr>
        <p:txBody>
          <a:bodyPr/>
          <a:lstStyle/>
          <a:p>
            <a:r>
              <a:rPr lang="en-US" altLang="ko-KR"/>
              <a:t>block	</a:t>
            </a:r>
            <a:r>
              <a:rPr lang="ko-KR" altLang="en-US"/>
              <a:t>가로 전체 차지</a:t>
            </a:r>
            <a:r>
              <a:rPr lang="en-US" altLang="ko-KR"/>
              <a:t>. </a:t>
            </a:r>
            <a:r>
              <a:rPr lang="ko-KR" altLang="en-US"/>
              <a:t>크기 지정 가능</a:t>
            </a:r>
            <a:r>
              <a:rPr lang="en-US" altLang="ko-KR"/>
              <a:t>	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3CFFFE-3FD4-40D3-8F4E-40E186312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4284"/>
            <a:ext cx="6200163" cy="3928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5A6270-CFBD-41A5-BFB5-E57628EC5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636" y="2122710"/>
            <a:ext cx="8231697" cy="29319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10D713-3D7B-42A4-A68F-59C9B82AE527}"/>
              </a:ext>
            </a:extLst>
          </p:cNvPr>
          <p:cNvSpPr txBox="1"/>
          <p:nvPr/>
        </p:nvSpPr>
        <p:spPr>
          <a:xfrm>
            <a:off x="838200" y="535197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5B6FC57-0827-4084-A9FF-816BB5D03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841804"/>
            <a:ext cx="5698372" cy="7169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A319E92-2571-4727-AF8F-676289F2618D}"/>
              </a:ext>
            </a:extLst>
          </p:cNvPr>
          <p:cNvSpPr txBox="1"/>
          <p:nvPr/>
        </p:nvSpPr>
        <p:spPr>
          <a:xfrm>
            <a:off x="7038363" y="5841804"/>
            <a:ext cx="5112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대표적인 태그</a:t>
            </a:r>
            <a:r>
              <a:rPr lang="en-US" altLang="ko-KR"/>
              <a:t>: </a:t>
            </a:r>
            <a:r>
              <a:rPr lang="en-US" altLang="ko-KR">
                <a:solidFill>
                  <a:srgbClr val="FF0000"/>
                </a:solidFill>
              </a:rPr>
              <a:t>&lt;div&gt;</a:t>
            </a:r>
            <a:r>
              <a:rPr lang="en-US" altLang="ko-KR"/>
              <a:t>,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/>
              <a:t>&lt;h1&gt;</a:t>
            </a:r>
          </a:p>
          <a:p>
            <a:r>
              <a:rPr lang="ko-KR" altLang="en-US"/>
              <a:t>화면 전체가 아니라</a:t>
            </a:r>
            <a:r>
              <a:rPr lang="en-US" altLang="ko-KR"/>
              <a:t>, </a:t>
            </a:r>
            <a:r>
              <a:rPr lang="ko-KR" altLang="en-US">
                <a:solidFill>
                  <a:srgbClr val="FF0000"/>
                </a:solidFill>
              </a:rPr>
              <a:t>정해진 영역의 가로</a:t>
            </a:r>
            <a:r>
              <a:rPr lang="ko-KR" altLang="en-US"/>
              <a:t>를 말함</a:t>
            </a:r>
          </a:p>
        </p:txBody>
      </p:sp>
    </p:spTree>
    <p:extLst>
      <p:ext uri="{BB962C8B-B14F-4D97-AF65-F5344CB8AC3E}">
        <p14:creationId xmlns:p14="http://schemas.microsoft.com/office/powerpoint/2010/main" val="421151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1C694-19A3-4E9F-A421-686D2C67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inline	</a:t>
            </a:r>
            <a:r>
              <a:rPr lang="ko-KR" altLang="en-US" sz="4000"/>
              <a:t>쓰인 영역만 차지</a:t>
            </a:r>
            <a:r>
              <a:rPr lang="en-US" altLang="ko-KR" sz="4000"/>
              <a:t>. </a:t>
            </a:r>
            <a:r>
              <a:rPr lang="ko-KR" altLang="en-US" sz="4000"/>
              <a:t>크기 지정 불가능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2EFDD-F758-4362-A635-F49FC3C5752C}"/>
              </a:ext>
            </a:extLst>
          </p:cNvPr>
          <p:cNvSpPr txBox="1"/>
          <p:nvPr/>
        </p:nvSpPr>
        <p:spPr>
          <a:xfrm>
            <a:off x="838200" y="535197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ECA516-DC90-4265-82F7-7A84DD53A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21311"/>
            <a:ext cx="1910985" cy="8268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330E239-0C3B-48AB-B59E-C23210BEC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692" y="2173077"/>
            <a:ext cx="6517547" cy="31789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899C1E-00D0-4445-92C2-1A48DF219C12}"/>
              </a:ext>
            </a:extLst>
          </p:cNvPr>
          <p:cNvSpPr txBox="1"/>
          <p:nvPr/>
        </p:nvSpPr>
        <p:spPr>
          <a:xfrm>
            <a:off x="2952925" y="5762169"/>
            <a:ext cx="317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대표적인 태그</a:t>
            </a:r>
            <a:r>
              <a:rPr lang="en-US" altLang="ko-KR"/>
              <a:t>: </a:t>
            </a:r>
            <a:r>
              <a:rPr lang="en-US" altLang="ko-KR">
                <a:solidFill>
                  <a:srgbClr val="FF0000"/>
                </a:solidFill>
              </a:rPr>
              <a:t>&lt;span&gt;, </a:t>
            </a:r>
            <a:r>
              <a:rPr lang="en-US" altLang="ko-KR"/>
              <a:t>&lt;a&gt;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5F2E4A-E6E9-47FB-B6AA-1BCA2DDDE68E}"/>
              </a:ext>
            </a:extLst>
          </p:cNvPr>
          <p:cNvSpPr txBox="1"/>
          <p:nvPr/>
        </p:nvSpPr>
        <p:spPr>
          <a:xfrm>
            <a:off x="2952925" y="6134719"/>
            <a:ext cx="757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즉</a:t>
            </a:r>
            <a:r>
              <a:rPr lang="en-US" altLang="ko-KR">
                <a:solidFill>
                  <a:srgbClr val="FF0000"/>
                </a:solidFill>
              </a:rPr>
              <a:t>, inline</a:t>
            </a:r>
            <a:r>
              <a:rPr lang="ko-KR" altLang="en-US">
                <a:solidFill>
                  <a:srgbClr val="FF0000"/>
                </a:solidFill>
              </a:rPr>
              <a:t>을 써야 할 의미없는 태그를 쓰고싶으면 </a:t>
            </a:r>
            <a:r>
              <a:rPr lang="en-US" altLang="ko-KR">
                <a:solidFill>
                  <a:srgbClr val="FF0000"/>
                </a:solidFill>
              </a:rPr>
              <a:t>&lt;div&gt; </a:t>
            </a:r>
            <a:r>
              <a:rPr lang="ko-KR" altLang="en-US">
                <a:solidFill>
                  <a:srgbClr val="FF0000"/>
                </a:solidFill>
              </a:rPr>
              <a:t>대신 </a:t>
            </a:r>
            <a:r>
              <a:rPr lang="en-US" altLang="ko-KR">
                <a:solidFill>
                  <a:srgbClr val="FF0000"/>
                </a:solidFill>
              </a:rPr>
              <a:t>&lt;span&gt; !!!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B4BF872-1B11-4E5A-9C30-230BB629E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03345"/>
            <a:ext cx="4337807" cy="44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4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598</Words>
  <Application>Microsoft Office PowerPoint</Application>
  <PresentationFormat>와이드스크린</PresentationFormat>
  <Paragraphs>106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Hex Code</vt:lpstr>
      <vt:lpstr>PowerPoint 프레젠테이션</vt:lpstr>
      <vt:lpstr>박스모델</vt:lpstr>
      <vt:lpstr>PowerPoint 프레젠테이션</vt:lpstr>
      <vt:lpstr>PowerPoint 프레젠테이션</vt:lpstr>
      <vt:lpstr>background-color</vt:lpstr>
      <vt:lpstr>display</vt:lpstr>
      <vt:lpstr>block 가로 전체 차지. 크기 지정 가능 </vt:lpstr>
      <vt:lpstr>inline 쓰인 영역만 차지. 크기 지정 불가능</vt:lpstr>
      <vt:lpstr>inline-block 쓰인 영역만 차지하나, 크기 변경 가능</vt:lpstr>
      <vt:lpstr>none</vt:lpstr>
      <vt:lpstr>Position</vt:lpstr>
      <vt:lpstr>PowerPoint 프레젠테이션</vt:lpstr>
      <vt:lpstr>1. relative</vt:lpstr>
      <vt:lpstr>2. absolute</vt:lpstr>
      <vt:lpstr>absolute case1:  부모가 relative</vt:lpstr>
      <vt:lpstr>absolute case 2:    부모가 static 이면서 조부모가 static 아닌 경우</vt:lpstr>
      <vt:lpstr>absolute case 3: 부모에게 아무것도 지정 안함</vt:lpstr>
      <vt:lpstr>3. fixed</vt:lpstr>
      <vt:lpstr>PowerPoint 프레젠테이션</vt:lpstr>
      <vt:lpstr>레이아웃  grid 사용</vt:lpstr>
      <vt:lpstr>PowerPoint 프레젠테이션</vt:lpstr>
      <vt:lpstr>부모 태그 만들기</vt:lpstr>
      <vt:lpstr>PowerPoint 프레젠테이션</vt:lpstr>
      <vt:lpstr>PowerPoint 프레젠테이션</vt:lpstr>
      <vt:lpstr>column 뿐만 아니라 row 도 있을 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자룡</dc:creator>
  <cp:lastModifiedBy>이 자룡</cp:lastModifiedBy>
  <cp:revision>37</cp:revision>
  <dcterms:created xsi:type="dcterms:W3CDTF">2021-09-15T05:56:17Z</dcterms:created>
  <dcterms:modified xsi:type="dcterms:W3CDTF">2021-09-23T08:25:48Z</dcterms:modified>
</cp:coreProperties>
</file>