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66" r:id="rId12"/>
    <p:sldId id="267" r:id="rId13"/>
    <p:sldId id="268" r:id="rId14"/>
    <p:sldId id="269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9" r:id="rId23"/>
    <p:sldId id="280" r:id="rId24"/>
    <p:sldId id="281" r:id="rId25"/>
    <p:sldId id="283" r:id="rId26"/>
    <p:sldId id="282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2148-EAA7-4F81-87E4-025629C8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0C4A3A-EE95-49D9-B8D7-C1866941E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83767-2A7A-4D31-B23F-96032965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13541-2385-4063-8734-840592C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9C1B6-C974-4C06-AE2D-2C246E54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9E4D-4A34-4497-AE0A-5F3BB377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89DB8-EA9C-4602-B11C-F105BD0C9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C7F81-955F-4A79-AC61-17EDD0A0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20C5E-2958-45CA-92D8-47BBCCB0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B4D29-0FEA-401D-BD78-9A838F4B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0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6B4CCE-3484-4F45-B5D4-0C393C50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5D5CF-810B-438A-9149-AB33C402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75BED-FDD0-4E4B-81AE-B36E43B1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1202E-A0FB-445D-B62E-FDD7E43E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EBB04-076C-452C-A0AF-4603B536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65ED-E34F-4C9B-81F1-674262E9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A6C97-0A7C-4F17-91D0-F7CECF9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4B9A-01D4-4A82-895F-947DEFD3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1AEEC-D613-440D-876A-6C95731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F6E91-C395-4405-92C8-3A32D1F8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D0053-C9BF-461C-931D-4BE7DC81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7E84A-40EE-4099-9047-A68542CA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433F0-ECBB-44BC-917D-EF799F75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9DE3-E891-4E49-8D0A-96F3410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3D543-F635-4389-A2B7-71AC8940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7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4177F-F138-4A2F-884A-56918EBB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EAF7-3841-47AC-86A1-8323A6D9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3A84E-EF7F-4EAD-AB0C-1F74C435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B7373-63D8-489E-8BCA-BE88AB3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B93FE-DA28-4BBB-99FE-DD5C85D4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E4643-5464-4205-932F-DFB31655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8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815C-18AF-43FD-85E6-F94988E1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743B3-40F7-4285-8C61-ED96E145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D40FB-73E2-464F-9ABC-D1D75DE4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820E3-6A2A-4395-9017-499DB3A4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807870-0EEC-41C9-8F45-2F8DF08D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F6FA67-E674-4B7C-B411-CCB6C391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8B70A-E254-4EC2-B483-9CE6A26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CEEA4-FC0B-4B16-A7E3-1E9CE322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9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929E0-C6FF-4606-B230-2CBAAFD2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A15C6-C3E4-4159-9B5F-079E4333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259F3-D0B6-4A0B-8FCC-F357197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CA08B-A622-465A-94AD-B016A761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A1AABA-7FEC-4D9E-AC98-D096A5C9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8999A6-4578-4FCB-9846-E152CC77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E6536-4EA2-4BA3-B596-C98BC55B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5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D225-6CC3-434A-8D7A-E3DEC1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FB957-1821-4980-B8C9-D57A1F36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8EA6A-2B0C-4383-8789-062824AE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C0362-7362-477C-990C-1303D109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4AFEA-72A8-42E7-9E00-23212FEA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B312-8342-468B-9EA5-912E217A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3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2F08-C7C8-4882-9330-D66A437E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6765EA-3D0C-4EEE-9264-57BE6118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994DB-8D85-4479-9B81-662665C6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07A08-5DD1-4C2E-89F8-7A34C37C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45A19-E71A-4E73-BA1B-539591F8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9C18B-A140-4D43-A941-D50FEE57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17C0A-D488-456B-9E2C-EB6D5F14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67C59-0A19-4CB3-B620-91536E7D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24906-AE4C-435C-BD82-3746E9318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1405-E933-42EA-89E8-41C6E4FA00C6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25CD0-D2CB-4981-AB4B-145899F65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CA7A4-4710-4C78-B949-934E5221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7807A-F192-4EE9-B687-31A1FA96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|| &amp;&amp;		</a:t>
            </a:r>
            <a:r>
              <a:rPr lang="ko-KR" altLang="en-US"/>
              <a:t>논리연산자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368F8-5DC4-4133-9837-7FEB21AB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여러가지 조건을 결합할 때 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3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9C879-F8DA-44CF-B15A-993FB1B6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length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DAC82-F1BC-4C2B-8F09-CEAFC3E4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93"/>
            <a:ext cx="10515600" cy="494620"/>
          </a:xfrm>
        </p:spPr>
        <p:txBody>
          <a:bodyPr/>
          <a:lstStyle/>
          <a:p>
            <a:r>
              <a:rPr lang="ko-KR" altLang="en-US"/>
              <a:t>배열의 길이 구할 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DEAB9-BA68-4B33-ABDA-6897E3A2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7" y="2454318"/>
            <a:ext cx="8798767" cy="974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61F06-D7A8-4892-AE99-65699C0E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7" y="4672109"/>
            <a:ext cx="6141098" cy="88100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0D3A50-FF7E-4813-BC7F-FCCFCA2FDB6F}"/>
              </a:ext>
            </a:extLst>
          </p:cNvPr>
          <p:cNvSpPr txBox="1">
            <a:spLocks/>
          </p:cNvSpPr>
          <p:nvPr/>
        </p:nvSpPr>
        <p:spPr>
          <a:xfrm>
            <a:off x="838200" y="3955683"/>
            <a:ext cx="10515600" cy="49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문자열의 길이도 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56383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F9EF-C46F-4A82-B099-79BD63FD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요소는 </a:t>
            </a:r>
            <a:r>
              <a:rPr lang="en-US" altLang="ko-KR"/>
              <a:t>const</a:t>
            </a:r>
            <a:r>
              <a:rPr lang="ko-KR" altLang="en-US"/>
              <a:t>로 선언되었더라도 변경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9A524-0A53-4551-BAF5-595544ED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660"/>
            <a:ext cx="9353725" cy="17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6998B-B470-4939-B3CF-89005432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push(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F3027-BDE1-4E73-BC9B-A31EDFAF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92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배열에 요소를 추가할 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CBCB4-BB70-43D3-B7E7-F37A313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5" y="2769971"/>
            <a:ext cx="11168543" cy="20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98D18-4386-469D-8BEB-01C580B3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그러나</a:t>
            </a:r>
            <a:r>
              <a:rPr lang="en-US" altLang="ko-KR"/>
              <a:t>, const</a:t>
            </a:r>
            <a:r>
              <a:rPr lang="ko-KR" altLang="en-US"/>
              <a:t>로 선언된 배열을 </a:t>
            </a:r>
            <a:br>
              <a:rPr lang="en-US" altLang="ko-KR"/>
            </a:br>
            <a:r>
              <a:rPr lang="ko-KR" altLang="en-US"/>
              <a:t>다시 선언할 순 없다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F43E4-B357-4023-B135-83068A93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4572"/>
            <a:ext cx="10515600" cy="456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왜</a:t>
            </a:r>
            <a:r>
              <a:rPr lang="en-US" altLang="ko-KR"/>
              <a:t>? const </a:t>
            </a:r>
            <a:r>
              <a:rPr lang="ko-KR" altLang="en-US"/>
              <a:t>이기 때문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FBF850-AA25-41D1-9D07-1F51EA4F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4068"/>
            <a:ext cx="9060110" cy="10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B1B7-6053-470F-9BD0-B0830079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이차원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01AE6-BFE1-432E-8FB9-3DBC1C89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070"/>
          </a:xfrm>
        </p:spPr>
        <p:txBody>
          <a:bodyPr/>
          <a:lstStyle/>
          <a:p>
            <a:r>
              <a:rPr lang="ko-KR" altLang="en-US"/>
              <a:t>배열 안에 배열도 가능하다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46636F-7969-4996-BC3A-1EF9F96F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2857753"/>
            <a:ext cx="10175846" cy="10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356B9-782B-4A01-A240-665E6475A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EA97E-A509-4912-B850-0DBFA1F6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에서 가장 중요한 두 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A8F36-FECF-48B4-AC79-748005D1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</a:p>
          <a:p>
            <a:r>
              <a:rPr lang="ko-KR" altLang="en-US"/>
              <a:t>함수</a:t>
            </a:r>
            <a:r>
              <a:rPr lang="en-US" altLang="ko-KR"/>
              <a:t>(function)</a:t>
            </a:r>
          </a:p>
          <a:p>
            <a:endParaRPr lang="en-US" altLang="ko-KR"/>
          </a:p>
          <a:p>
            <a:r>
              <a:rPr lang="ko-KR" altLang="en-US"/>
              <a:t>이 둘은 </a:t>
            </a:r>
            <a:r>
              <a:rPr lang="en-US" altLang="ko-KR"/>
              <a:t>JavaScript </a:t>
            </a:r>
            <a:r>
              <a:rPr lang="ko-KR" altLang="en-US"/>
              <a:t>의 정체성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17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55D7B-3193-45D7-BE05-6EC4D69F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23AA-5954-42DD-B713-15107ABB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 의 객체</a:t>
            </a:r>
            <a:r>
              <a:rPr lang="en-US" altLang="ko-KR"/>
              <a:t>(object)</a:t>
            </a:r>
            <a:r>
              <a:rPr lang="ko-KR" altLang="en-US"/>
              <a:t>는</a:t>
            </a:r>
            <a:endParaRPr lang="en-US" altLang="ko-KR"/>
          </a:p>
          <a:p>
            <a:r>
              <a:rPr lang="en-US" altLang="ko-KR"/>
              <a:t>C, C++ C#, Java, Python </a:t>
            </a:r>
            <a:r>
              <a:rPr lang="ko-KR" altLang="en-US"/>
              <a:t>의 객체와 완전히 다르다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 </a:t>
            </a:r>
            <a:r>
              <a:rPr lang="ko-KR" altLang="en-US"/>
              <a:t>에선 클래스를 만들지 않고도 객체를 만든다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9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64F0A-6FDB-4758-B172-ED836F77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5FC8D-F796-484C-9F9F-64E0DD34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키</a:t>
            </a:r>
            <a:r>
              <a:rPr lang="en-US" altLang="ko-KR"/>
              <a:t>(key) </a:t>
            </a:r>
            <a:r>
              <a:rPr lang="ko-KR" altLang="en-US"/>
              <a:t>와 값</a:t>
            </a:r>
            <a:r>
              <a:rPr lang="en-US" altLang="ko-KR"/>
              <a:t>(value) </a:t>
            </a:r>
            <a:r>
              <a:rPr lang="ko-KR" altLang="en-US"/>
              <a:t>로 이루어진 프로퍼티</a:t>
            </a:r>
            <a:r>
              <a:rPr lang="en-US" altLang="ko-KR"/>
              <a:t>(property) </a:t>
            </a:r>
            <a:r>
              <a:rPr lang="ko-KR" altLang="en-US"/>
              <a:t>모음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가장 비슷한 개념은 </a:t>
            </a:r>
            <a:r>
              <a:rPr lang="en-US" altLang="ko-KR"/>
              <a:t>Python </a:t>
            </a:r>
            <a:r>
              <a:rPr lang="ko-KR" altLang="en-US"/>
              <a:t>의 딕셔너리</a:t>
            </a:r>
          </a:p>
        </p:txBody>
      </p:sp>
    </p:spTree>
    <p:extLst>
      <p:ext uri="{BB962C8B-B14F-4D97-AF65-F5344CB8AC3E}">
        <p14:creationId xmlns:p14="http://schemas.microsoft.com/office/powerpoint/2010/main" val="144613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A50B1-5390-4E0C-B4BB-FDC6C81AC058}"/>
              </a:ext>
            </a:extLst>
          </p:cNvPr>
          <p:cNvSpPr txBox="1"/>
          <p:nvPr/>
        </p:nvSpPr>
        <p:spPr>
          <a:xfrm>
            <a:off x="671119" y="61239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개인정보를 배열로 저장했다고 가정하자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F768F-A568-4894-B75A-8B083EFE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46" y="1224792"/>
            <a:ext cx="3529307" cy="5155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D665B-D7F6-49E2-AB34-9577A91BE6EF}"/>
              </a:ext>
            </a:extLst>
          </p:cNvPr>
          <p:cNvSpPr txBox="1"/>
          <p:nvPr/>
        </p:nvSpPr>
        <p:spPr>
          <a:xfrm>
            <a:off x="6186089" y="2967335"/>
            <a:ext cx="336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두가지 점에서 불편함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뭐가 뭔지 </a:t>
            </a:r>
            <a:r>
              <a:rPr lang="en-US" altLang="ko-KR"/>
              <a:t>“</a:t>
            </a:r>
            <a:r>
              <a:rPr lang="ko-KR" altLang="en-US"/>
              <a:t>예상</a:t>
            </a:r>
            <a:r>
              <a:rPr lang="en-US" altLang="ko-KR"/>
              <a:t>“ </a:t>
            </a:r>
            <a:r>
              <a:rPr lang="ko-KR" altLang="en-US"/>
              <a:t>을 해야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인덱스를 전부 다 기억해야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5A40-CBF8-4D44-AD4E-82D49936E575}"/>
              </a:ext>
            </a:extLst>
          </p:cNvPr>
          <p:cNvSpPr txBox="1"/>
          <p:nvPr/>
        </p:nvSpPr>
        <p:spPr>
          <a:xfrm>
            <a:off x="6271404" y="4744528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해결책</a:t>
            </a:r>
            <a:r>
              <a:rPr lang="en-US" altLang="ko-KR"/>
              <a:t>: </a:t>
            </a:r>
            <a:r>
              <a:rPr lang="ko-KR" altLang="en-US"/>
              <a:t>각각의 요소에 이름을 달자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BE99-8C1E-463D-B780-32F1CC29D337}"/>
              </a:ext>
            </a:extLst>
          </p:cNvPr>
          <p:cNvSpPr txBox="1"/>
          <p:nvPr/>
        </p:nvSpPr>
        <p:spPr>
          <a:xfrm>
            <a:off x="6033030" y="1467141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참고로</a:t>
            </a:r>
            <a:r>
              <a:rPr lang="en-US" altLang="ko-KR"/>
              <a:t>, JavaScript</a:t>
            </a:r>
            <a:r>
              <a:rPr lang="ko-KR" altLang="en-US"/>
              <a:t>는 독특하게도</a:t>
            </a:r>
            <a:endParaRPr lang="en-US" altLang="ko-KR"/>
          </a:p>
          <a:p>
            <a:r>
              <a:rPr lang="ko-KR" altLang="en-US"/>
              <a:t>서로 다른 타입끼리도 배열을 만들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AA1FB6-E153-4168-922D-7E0184E7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4" y="968246"/>
            <a:ext cx="9635996" cy="2180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FD028-8364-4F87-9CCC-FD6C9DF4F6EE}"/>
              </a:ext>
            </a:extLst>
          </p:cNvPr>
          <p:cNvSpPr txBox="1"/>
          <p:nvPr/>
        </p:nvSpPr>
        <p:spPr>
          <a:xfrm>
            <a:off x="571694" y="391886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&amp;&amp; </a:t>
            </a:r>
            <a:r>
              <a:rPr lang="ko-KR" altLang="en-US"/>
              <a:t>는 둘 다 일치할때만 실행된다</a:t>
            </a:r>
            <a:r>
              <a:rPr lang="en-US" altLang="ko-KR"/>
              <a:t>. (AND)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B8E644-8730-4F8B-9AD2-386C470B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4" y="3982320"/>
            <a:ext cx="9529032" cy="218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8D624C-6E16-4D01-99AD-30F36EA3DB97}"/>
              </a:ext>
            </a:extLst>
          </p:cNvPr>
          <p:cNvSpPr txBox="1"/>
          <p:nvPr/>
        </p:nvSpPr>
        <p:spPr>
          <a:xfrm>
            <a:off x="571694" y="3429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|| </a:t>
            </a:r>
            <a:r>
              <a:rPr lang="ko-KR" altLang="en-US"/>
              <a:t>는 둘 중 하나라도 일치할때 실행된다</a:t>
            </a:r>
            <a:r>
              <a:rPr lang="en-US" altLang="ko-KR"/>
              <a:t>. (OR)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6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B07000-D2FA-415D-89C6-D4D052BE07CA}"/>
              </a:ext>
            </a:extLst>
          </p:cNvPr>
          <p:cNvSpPr txBox="1"/>
          <p:nvPr/>
        </p:nvSpPr>
        <p:spPr>
          <a:xfrm>
            <a:off x="6504613" y="3017758"/>
            <a:ext cx="586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뭐가 뭔지 </a:t>
            </a:r>
            <a:r>
              <a:rPr lang="en-US" altLang="ko-KR"/>
              <a:t>“</a:t>
            </a:r>
            <a:r>
              <a:rPr lang="ko-KR" altLang="en-US"/>
              <a:t>예상</a:t>
            </a:r>
            <a:r>
              <a:rPr lang="en-US" altLang="ko-KR"/>
              <a:t>“ </a:t>
            </a:r>
            <a:r>
              <a:rPr lang="ko-KR" altLang="en-US"/>
              <a:t>을 해야</a:t>
            </a:r>
            <a:r>
              <a:rPr lang="en-US" altLang="ko-KR"/>
              <a:t>.</a:t>
            </a:r>
          </a:p>
          <a:p>
            <a:r>
              <a:rPr lang="en-US" altLang="ko-KR"/>
              <a:t>	=&gt; </a:t>
            </a:r>
            <a:r>
              <a:rPr lang="ko-KR" altLang="en-US"/>
              <a:t>뭐가 뭔지 알려줌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인덱스를 전부 다 기억해야</a:t>
            </a:r>
            <a:r>
              <a:rPr lang="en-US" altLang="ko-KR"/>
              <a:t>.</a:t>
            </a:r>
          </a:p>
          <a:p>
            <a:r>
              <a:rPr lang="en-US" altLang="ko-KR"/>
              <a:t>	=&gt; </a:t>
            </a:r>
            <a:r>
              <a:rPr lang="ko-KR" altLang="en-US"/>
              <a:t>그럴 필요 없음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여기서</a:t>
            </a:r>
            <a:r>
              <a:rPr lang="en-US" altLang="ko-KR"/>
              <a:t>,</a:t>
            </a:r>
          </a:p>
          <a:p>
            <a:r>
              <a:rPr lang="en-US" altLang="ko-KR"/>
              <a:t> 	</a:t>
            </a:r>
            <a:r>
              <a:rPr lang="ko-KR" altLang="en-US"/>
              <a:t>앞에 있는게 </a:t>
            </a:r>
            <a:r>
              <a:rPr lang="en-US" altLang="ko-KR"/>
              <a:t>key (</a:t>
            </a:r>
            <a:r>
              <a:rPr lang="ko-KR" altLang="en-US"/>
              <a:t>따옴표 안 씀</a:t>
            </a:r>
            <a:r>
              <a:rPr lang="en-US" altLang="ko-KR"/>
              <a:t>. </a:t>
            </a:r>
            <a:r>
              <a:rPr lang="ko-KR" altLang="en-US"/>
              <a:t>영어만 허용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/>
              <a:t>뒤에 있는게 </a:t>
            </a:r>
            <a:r>
              <a:rPr lang="en-US" altLang="ko-KR"/>
              <a:t>value</a:t>
            </a:r>
          </a:p>
          <a:p>
            <a:r>
              <a:rPr lang="en-US" altLang="ko-KR"/>
              <a:t>	</a:t>
            </a:r>
            <a:r>
              <a:rPr lang="ko-KR" altLang="en-US"/>
              <a:t>둘을 합쳐서</a:t>
            </a:r>
            <a:r>
              <a:rPr lang="en-US" altLang="ko-KR"/>
              <a:t> property (</a:t>
            </a:r>
            <a:r>
              <a:rPr lang="ko-KR" altLang="en-US"/>
              <a:t>프로퍼티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/>
              <a:t>여러 개면 </a:t>
            </a:r>
            <a:r>
              <a:rPr lang="en-US" altLang="ko-KR"/>
              <a:t>   , (</a:t>
            </a:r>
            <a:r>
              <a:rPr lang="ko-KR" altLang="en-US"/>
              <a:t>콤마</a:t>
            </a:r>
            <a:r>
              <a:rPr lang="en-US" altLang="ko-KR"/>
              <a:t>) </a:t>
            </a:r>
            <a:r>
              <a:rPr lang="ko-KR" altLang="en-US"/>
              <a:t>로 구분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313448-EE9B-4749-B2B3-A2A4CB73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3" y="289679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3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ABC9E-FAE8-479A-A4C7-97161B6F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객체에서의 데이터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7C22A-5023-4B24-8236-B0A94FF0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070"/>
          </a:xfrm>
        </p:spPr>
        <p:txBody>
          <a:bodyPr/>
          <a:lstStyle/>
          <a:p>
            <a:r>
              <a:rPr lang="ko-KR" altLang="en-US"/>
              <a:t>객체는 인덱스가 없고</a:t>
            </a:r>
            <a:r>
              <a:rPr lang="en-US" altLang="ko-KR"/>
              <a:t>, key </a:t>
            </a:r>
            <a:r>
              <a:rPr lang="ko-KR" altLang="en-US"/>
              <a:t>를 통해 접근한다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37A8D-1617-4078-B70A-C276B6B8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4" y="2500632"/>
            <a:ext cx="5710499" cy="412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4D37E-0743-43F8-8614-C46F28FD232E}"/>
              </a:ext>
            </a:extLst>
          </p:cNvPr>
          <p:cNvSpPr txBox="1"/>
          <p:nvPr/>
        </p:nvSpPr>
        <p:spPr>
          <a:xfrm>
            <a:off x="7365534" y="3429000"/>
            <a:ext cx="4650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마침표 </a:t>
            </a:r>
            <a:r>
              <a:rPr lang="en-US" altLang="ko-KR"/>
              <a:t>. </a:t>
            </a:r>
            <a:r>
              <a:rPr lang="ko-KR" altLang="en-US"/>
              <a:t>사용함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인덱스가 없다는 건</a:t>
            </a:r>
            <a:r>
              <a:rPr lang="en-US" altLang="ko-KR"/>
              <a:t>, </a:t>
            </a:r>
            <a:r>
              <a:rPr lang="ko-KR" altLang="en-US"/>
              <a:t>순서가 따로 없다는 뜻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물론 잘못된 </a:t>
            </a:r>
            <a:r>
              <a:rPr lang="en-US" altLang="ko-KR"/>
              <a:t>key </a:t>
            </a:r>
            <a:r>
              <a:rPr lang="ko-KR" altLang="en-US"/>
              <a:t>를 입력하면 </a:t>
            </a:r>
            <a:r>
              <a:rPr lang="en-US" altLang="ko-KR"/>
              <a:t>undefined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91D9E-EFCF-456C-B94A-F1A6B4A9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console.log(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38CF3-B1C4-43B3-B7D2-CC7D5A25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console </a:t>
            </a:r>
            <a:r>
              <a:rPr lang="ko-KR" altLang="en-US"/>
              <a:t>객체 안에 있는 </a:t>
            </a:r>
            <a:r>
              <a:rPr lang="en-US" altLang="ko-KR"/>
              <a:t>log </a:t>
            </a:r>
            <a:r>
              <a:rPr lang="ko-KR" altLang="en-US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51800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E4471-BE48-4758-A25F-1AC51CF8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객체의 프로퍼티는 </a:t>
            </a:r>
            <a:br>
              <a:rPr lang="en-US" altLang="ko-KR"/>
            </a:br>
            <a:r>
              <a:rPr lang="en-US" altLang="ko-KR"/>
              <a:t>const</a:t>
            </a:r>
            <a:r>
              <a:rPr lang="ko-KR" altLang="en-US"/>
              <a:t>로 선언되었더라도 변경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7B6527-F256-40DE-AF48-6709B747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72" y="1853967"/>
            <a:ext cx="4324188" cy="45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2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AF124-E89E-4483-AD7C-4240AEA9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>
            <a:normAutofit/>
          </a:bodyPr>
          <a:lstStyle/>
          <a:p>
            <a:r>
              <a:rPr lang="ko-KR" altLang="en-US" sz="3200"/>
              <a:t>그러나</a:t>
            </a:r>
            <a:r>
              <a:rPr lang="en-US" altLang="ko-KR" sz="3200"/>
              <a:t>, const</a:t>
            </a:r>
            <a:r>
              <a:rPr lang="ko-KR" altLang="en-US" sz="3200"/>
              <a:t>로 선언된 객체를 </a:t>
            </a:r>
            <a:br>
              <a:rPr lang="en-US" altLang="ko-KR" sz="3200"/>
            </a:br>
            <a:r>
              <a:rPr lang="ko-KR" altLang="en-US" sz="3200"/>
              <a:t>다시 선언할 순 없다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31294-4E15-41B9-B5C2-8F3FFA49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89" y="1631455"/>
            <a:ext cx="3248000" cy="48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104E-E4AC-4239-A682-0B102AC4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객체가 왜 중요한가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E7F72-0212-47FB-8323-3207E300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프론트엔드</a:t>
            </a:r>
            <a:r>
              <a:rPr lang="en-US" altLang="ko-KR"/>
              <a:t>(</a:t>
            </a:r>
            <a:r>
              <a:rPr lang="ko-KR" altLang="en-US"/>
              <a:t>클라이언트</a:t>
            </a:r>
            <a:r>
              <a:rPr lang="en-US" altLang="ko-KR"/>
              <a:t>)</a:t>
            </a:r>
            <a:r>
              <a:rPr lang="ko-KR" altLang="en-US"/>
              <a:t>와 백엔드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)</a:t>
            </a:r>
            <a:r>
              <a:rPr lang="ko-KR" altLang="en-US"/>
              <a:t>는</a:t>
            </a:r>
            <a:endParaRPr lang="en-US" altLang="ko-KR"/>
          </a:p>
          <a:p>
            <a:r>
              <a:rPr lang="ko-KR" altLang="en-US"/>
              <a:t>객체를 주고받아 통신한다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rgbClr val="FF0000"/>
                </a:solidFill>
              </a:rPr>
              <a:t>JSON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8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4C976-3A69-4E14-8041-5EF2839A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객체가 배열보다 나은가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26658-CB3E-41BA-A828-CC371765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이것은 자료구조</a:t>
            </a:r>
            <a:r>
              <a:rPr lang="en-US" altLang="ko-KR"/>
              <a:t>(data structure) </a:t>
            </a:r>
            <a:r>
              <a:rPr lang="ko-KR" altLang="en-US"/>
              <a:t>일 뿐이다</a:t>
            </a:r>
            <a:r>
              <a:rPr lang="en-US" altLang="ko-KR"/>
              <a:t>.</a:t>
            </a:r>
          </a:p>
          <a:p>
            <a:r>
              <a:rPr lang="ko-KR" altLang="en-US"/>
              <a:t>개발자는 상황에 따라</a:t>
            </a:r>
            <a:r>
              <a:rPr lang="en-US" altLang="ko-KR"/>
              <a:t>, </a:t>
            </a:r>
            <a:r>
              <a:rPr lang="ko-KR" altLang="en-US"/>
              <a:t>둘 중 알맞은 타입을 선택해야</a:t>
            </a:r>
          </a:p>
        </p:txBody>
      </p:sp>
    </p:spTree>
    <p:extLst>
      <p:ext uri="{BB962C8B-B14F-4D97-AF65-F5344CB8AC3E}">
        <p14:creationId xmlns:p14="http://schemas.microsoft.com/office/powerpoint/2010/main" val="24974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0CB9-BB32-4D92-A20B-6D31ADB6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빈 배열 </a:t>
            </a:r>
            <a:r>
              <a:rPr lang="en-US" altLang="ko-KR"/>
              <a:t>[ ] </a:t>
            </a:r>
            <a:r>
              <a:rPr lang="ko-KR" altLang="en-US"/>
              <a:t>과 빈 객체 </a:t>
            </a:r>
            <a:r>
              <a:rPr lang="en-US" altLang="ko-KR"/>
              <a:t>{ } </a:t>
            </a:r>
            <a:r>
              <a:rPr lang="ko-KR" altLang="en-US"/>
              <a:t>는</a:t>
            </a:r>
            <a:r>
              <a:rPr lang="en-US" altLang="ko-KR"/>
              <a:t> false </a:t>
            </a:r>
            <a:r>
              <a:rPr lang="ko-KR" altLang="en-US"/>
              <a:t>아님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62D19-4733-464D-B5EF-10D51F92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8" y="1881489"/>
            <a:ext cx="6747782" cy="3702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1999-1E8D-4446-A633-A453F9107DCF}"/>
              </a:ext>
            </a:extLst>
          </p:cNvPr>
          <p:cNvSpPr txBox="1"/>
          <p:nvPr/>
        </p:nvSpPr>
        <p:spPr>
          <a:xfrm>
            <a:off x="6269348" y="5583496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결과</a:t>
            </a:r>
            <a:r>
              <a:rPr lang="en-US" altLang="ko-KR" sz="3200"/>
              <a:t>: true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99974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13304-F7B4-4161-A253-775CFFCC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같아보이는 배열과 객체는 비교 불가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BEEA2D-5297-4A99-BD9D-F1414160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725"/>
            <a:ext cx="6778884" cy="48588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B246E4-1CC3-405C-B159-389167120D1A}"/>
              </a:ext>
            </a:extLst>
          </p:cNvPr>
          <p:cNvSpPr/>
          <p:nvPr/>
        </p:nvSpPr>
        <p:spPr>
          <a:xfrm>
            <a:off x="1782147" y="5131837"/>
            <a:ext cx="6102220" cy="6344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5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8B33B5-1B68-41F5-8502-C40BABEF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9" y="313319"/>
            <a:ext cx="5186798" cy="6231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ABE799-2710-4EA0-A6ED-497D74097D62}"/>
              </a:ext>
            </a:extLst>
          </p:cNvPr>
          <p:cNvSpPr/>
          <p:nvPr/>
        </p:nvSpPr>
        <p:spPr>
          <a:xfrm>
            <a:off x="1505311" y="5595457"/>
            <a:ext cx="4333427" cy="4613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5A236-AECC-4229-AB94-D40F81A0535C}"/>
              </a:ext>
            </a:extLst>
          </p:cNvPr>
          <p:cNvSpPr txBox="1"/>
          <p:nvPr/>
        </p:nvSpPr>
        <p:spPr>
          <a:xfrm>
            <a:off x="7139031" y="2290194"/>
            <a:ext cx="35768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객체의 비교연산은</a:t>
            </a:r>
            <a:endParaRPr lang="en-US" altLang="ko-KR"/>
          </a:p>
          <a:p>
            <a:r>
              <a:rPr lang="en-US" altLang="ko-KR"/>
              <a:t>JavaScript </a:t>
            </a:r>
            <a:r>
              <a:rPr lang="ko-KR" altLang="en-US"/>
              <a:t>에서 제공하지 않는다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만약 이런 기능을 원한다면</a:t>
            </a:r>
            <a:endParaRPr lang="en-US" altLang="ko-KR"/>
          </a:p>
          <a:p>
            <a:r>
              <a:rPr lang="en-US" altLang="ko-KR"/>
              <a:t>lodash</a:t>
            </a:r>
            <a:r>
              <a:rPr lang="ko-KR" altLang="en-US"/>
              <a:t> 를 배워보길 추천함</a:t>
            </a:r>
          </a:p>
        </p:txBody>
      </p:sp>
    </p:spTree>
    <p:extLst>
      <p:ext uri="{BB962C8B-B14F-4D97-AF65-F5344CB8AC3E}">
        <p14:creationId xmlns:p14="http://schemas.microsoft.com/office/powerpoint/2010/main" val="192987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D6EF-D026-4A44-9785-0FAD8947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? :		</a:t>
            </a:r>
            <a:r>
              <a:rPr lang="ko-KR" altLang="en-US"/>
              <a:t>삼항연산자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763DD-FB1E-4502-85FA-4A022E32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6"/>
          </a:xfrm>
        </p:spPr>
        <p:txBody>
          <a:bodyPr/>
          <a:lstStyle/>
          <a:p>
            <a:r>
              <a:rPr lang="en-US" altLang="ko-KR"/>
              <a:t>if else </a:t>
            </a:r>
            <a:r>
              <a:rPr lang="ko-KR" altLang="en-US"/>
              <a:t>조건문을 짧게 쓴 것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98B2AB-042C-46C7-919E-DC4F40E0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8" y="3103376"/>
            <a:ext cx="10888824" cy="11316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982F58-E44E-4285-B0DF-0D477343FF9D}"/>
              </a:ext>
            </a:extLst>
          </p:cNvPr>
          <p:cNvSpPr/>
          <p:nvPr/>
        </p:nvSpPr>
        <p:spPr>
          <a:xfrm>
            <a:off x="651588" y="3881535"/>
            <a:ext cx="5226698" cy="35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3F77-8436-4246-B358-AD1653E3BE2E}"/>
              </a:ext>
            </a:extLst>
          </p:cNvPr>
          <p:cNvSpPr txBox="1"/>
          <p:nvPr/>
        </p:nvSpPr>
        <p:spPr>
          <a:xfrm>
            <a:off x="2818701" y="4235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E15B5-7810-4A1C-91B3-035FEC27C9E2}"/>
              </a:ext>
            </a:extLst>
          </p:cNvPr>
          <p:cNvSpPr/>
          <p:nvPr/>
        </p:nvSpPr>
        <p:spPr>
          <a:xfrm>
            <a:off x="6096000" y="3889464"/>
            <a:ext cx="2553050" cy="35347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B30F2-1CBE-4CF0-9369-D738879B86E5}"/>
              </a:ext>
            </a:extLst>
          </p:cNvPr>
          <p:cNvSpPr txBox="1"/>
          <p:nvPr/>
        </p:nvSpPr>
        <p:spPr>
          <a:xfrm>
            <a:off x="6683875" y="423500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true</a:t>
            </a:r>
            <a:r>
              <a:rPr lang="ko-KR" altLang="en-US">
                <a:solidFill>
                  <a:srgbClr val="00B050"/>
                </a:solidFill>
              </a:rPr>
              <a:t>일 경우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359BB6-1C82-4B6F-9D4D-DB20BEA55700}"/>
              </a:ext>
            </a:extLst>
          </p:cNvPr>
          <p:cNvSpPr/>
          <p:nvPr/>
        </p:nvSpPr>
        <p:spPr>
          <a:xfrm>
            <a:off x="8942664" y="3889464"/>
            <a:ext cx="2469859" cy="35347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922B1-244C-4B89-8558-FB9E184FE76A}"/>
              </a:ext>
            </a:extLst>
          </p:cNvPr>
          <p:cNvSpPr txBox="1"/>
          <p:nvPr/>
        </p:nvSpPr>
        <p:spPr>
          <a:xfrm>
            <a:off x="9456654" y="423500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false</a:t>
            </a:r>
            <a:r>
              <a:rPr lang="ko-KR" altLang="en-US">
                <a:solidFill>
                  <a:srgbClr val="FF0000"/>
                </a:solidFill>
              </a:rPr>
              <a:t>일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51FD9-32D2-41BA-B772-EAA2C25D9550}"/>
              </a:ext>
            </a:extLst>
          </p:cNvPr>
          <p:cNvSpPr txBox="1"/>
          <p:nvPr/>
        </p:nvSpPr>
        <p:spPr>
          <a:xfrm>
            <a:off x="651588" y="5301842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만약 조건에 따른 결과가 짧을 경우</a:t>
            </a:r>
            <a:r>
              <a:rPr lang="en-US" altLang="ko-KR"/>
              <a:t> </a:t>
            </a:r>
            <a:r>
              <a:rPr lang="ko-KR" altLang="en-US"/>
              <a:t>삼항연산자를</a:t>
            </a:r>
            <a:r>
              <a:rPr lang="en-US" altLang="ko-KR"/>
              <a:t>,</a:t>
            </a:r>
          </a:p>
          <a:p>
            <a:r>
              <a:rPr lang="ko-KR" altLang="en-US"/>
              <a:t>길 경우 </a:t>
            </a:r>
            <a:r>
              <a:rPr lang="en-US" altLang="ko-KR"/>
              <a:t>if else </a:t>
            </a:r>
            <a:r>
              <a:rPr lang="ko-KR" altLang="en-US"/>
              <a:t>를 쓰면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31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D48F-1569-4AAB-A5B7-167AE7C5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직접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74AB-505E-4370-AA2B-D3D9D729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나의 정보를 객체로 만들라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직업</a:t>
            </a:r>
            <a:r>
              <a:rPr lang="en-US" altLang="ko-KR"/>
              <a:t>, </a:t>
            </a:r>
            <a:r>
              <a:rPr lang="ko-KR" altLang="en-US"/>
              <a:t>학과</a:t>
            </a:r>
            <a:r>
              <a:rPr lang="en-US" altLang="ko-KR"/>
              <a:t>, </a:t>
            </a:r>
            <a:r>
              <a:rPr lang="ko-KR" altLang="en-US"/>
              <a:t>사는곳</a:t>
            </a:r>
            <a:endParaRPr lang="en-US" altLang="ko-KR"/>
          </a:p>
          <a:p>
            <a:pPr lvl="1"/>
            <a:r>
              <a:rPr lang="ko-KR" altLang="en-US"/>
              <a:t>좋아하는 것 </a:t>
            </a:r>
            <a:r>
              <a:rPr lang="en-US" altLang="ko-KR"/>
              <a:t>(3</a:t>
            </a:r>
            <a:r>
              <a:rPr lang="ko-KR" altLang="en-US"/>
              <a:t>개 이상의 배열</a:t>
            </a:r>
            <a:r>
              <a:rPr lang="en-US" altLang="ko-KR"/>
              <a:t>)</a:t>
            </a:r>
          </a:p>
          <a:p>
            <a:r>
              <a:rPr lang="ko-KR" altLang="en-US"/>
              <a:t>객체와 객체 안의 배열 요소에 접근해 원하는대로 변경해보라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9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CE4F-21B5-4AF8-8B56-1882F29B9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배열</a:t>
            </a:r>
            <a:r>
              <a:rPr lang="en-US" altLang="ko-KR"/>
              <a:t>(array)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76D07-1BEA-423D-A785-39D96FA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BB237-A2CE-4FBA-B4E4-0DBAB4C0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6514"/>
          </a:xfrm>
        </p:spPr>
        <p:txBody>
          <a:bodyPr/>
          <a:lstStyle/>
          <a:p>
            <a:r>
              <a:rPr lang="ko-KR" altLang="en-US"/>
              <a:t>여러 개의 </a:t>
            </a:r>
            <a:r>
              <a:rPr lang="en-US" altLang="ko-KR"/>
              <a:t>data</a:t>
            </a:r>
            <a:r>
              <a:rPr lang="ko-KR" altLang="en-US"/>
              <a:t>를 대괄호 </a:t>
            </a:r>
            <a:r>
              <a:rPr lang="en-US" altLang="ko-KR"/>
              <a:t>[ ]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사용해 하나로 묶은 것</a:t>
            </a:r>
          </a:p>
        </p:txBody>
      </p:sp>
    </p:spTree>
    <p:extLst>
      <p:ext uri="{BB962C8B-B14F-4D97-AF65-F5344CB8AC3E}">
        <p14:creationId xmlns:p14="http://schemas.microsoft.com/office/powerpoint/2010/main" val="274364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8120-3462-41E8-AEC8-230A281B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쓰지 않을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3190D-EF49-41B5-8D79-E2D2E789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50"/>
            <a:ext cx="8343900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3DC5-7B41-4788-B270-8964E49ABDEF}"/>
              </a:ext>
            </a:extLst>
          </p:cNvPr>
          <p:cNvSpPr txBox="1"/>
          <p:nvPr/>
        </p:nvSpPr>
        <p:spPr>
          <a:xfrm>
            <a:off x="5728996" y="2341984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이렇게 일일히 적는건 비효율적</a:t>
            </a:r>
            <a:r>
              <a:rPr lang="en-US" altLang="ko-KR"/>
              <a:t>.</a:t>
            </a:r>
          </a:p>
          <a:p>
            <a:r>
              <a:rPr lang="ko-KR" altLang="en-US"/>
              <a:t>왜</a:t>
            </a:r>
            <a:r>
              <a:rPr lang="en-US" altLang="ko-KR"/>
              <a:t>? 7</a:t>
            </a:r>
            <a:r>
              <a:rPr lang="ko-KR" altLang="en-US"/>
              <a:t>가지 모두 </a:t>
            </a:r>
            <a:r>
              <a:rPr lang="en-US" altLang="ko-KR"/>
              <a:t>“</a:t>
            </a:r>
            <a:r>
              <a:rPr lang="ko-KR" altLang="en-US"/>
              <a:t>요일</a:t>
            </a:r>
            <a:r>
              <a:rPr lang="en-US" altLang="ko-KR"/>
              <a:t>” </a:t>
            </a:r>
            <a:r>
              <a:rPr lang="ko-KR" altLang="en-US"/>
              <a:t>이라는 공통된 특징이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9929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E5AE5-A3BC-42E5-B05A-46FB85D0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사용하면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72ECCF-6D3F-4496-B0EC-A91FA4BD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364"/>
            <a:ext cx="10210101" cy="121921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89E7C7-9B29-4DB3-AE4B-BAE0CF5C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4818"/>
            <a:ext cx="10515600" cy="506514"/>
          </a:xfrm>
        </p:spPr>
        <p:txBody>
          <a:bodyPr/>
          <a:lstStyle/>
          <a:p>
            <a:r>
              <a:rPr lang="ko-KR" altLang="en-US"/>
              <a:t>여러 개의 </a:t>
            </a:r>
            <a:r>
              <a:rPr lang="en-US" altLang="ko-KR"/>
              <a:t>data</a:t>
            </a:r>
            <a:r>
              <a:rPr lang="ko-KR" altLang="en-US"/>
              <a:t>를 대괄호 </a:t>
            </a:r>
            <a:r>
              <a:rPr lang="en-US" altLang="ko-KR"/>
              <a:t>[ ]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사용해 하나로 묶은 것</a:t>
            </a:r>
          </a:p>
        </p:txBody>
      </p:sp>
    </p:spTree>
    <p:extLst>
      <p:ext uri="{BB962C8B-B14F-4D97-AF65-F5344CB8AC3E}">
        <p14:creationId xmlns:p14="http://schemas.microsoft.com/office/powerpoint/2010/main" val="181062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E0A2-98E8-4683-B0E9-93B8E881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요소</a:t>
            </a:r>
            <a:r>
              <a:rPr lang="en-US" altLang="ko-KR"/>
              <a:t>(element) </a:t>
            </a:r>
            <a:r>
              <a:rPr lang="ko-KR" altLang="en-US"/>
              <a:t>와 인덱스</a:t>
            </a:r>
            <a:r>
              <a:rPr lang="en-US" altLang="ko-KR"/>
              <a:t>(index)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44810-D3A1-4BBB-A3AC-8F2A1250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요소</a:t>
            </a:r>
            <a:r>
              <a:rPr lang="en-US" altLang="ko-KR"/>
              <a:t>(element)	</a:t>
            </a:r>
            <a:r>
              <a:rPr lang="ko-KR" altLang="en-US"/>
              <a:t>배열을 이루는 각각의 </a:t>
            </a:r>
            <a:r>
              <a:rPr lang="en-US" altLang="ko-KR"/>
              <a:t>data</a:t>
            </a:r>
          </a:p>
          <a:p>
            <a:r>
              <a:rPr lang="ko-KR" altLang="en-US"/>
              <a:t>인덱스</a:t>
            </a:r>
            <a:r>
              <a:rPr lang="en-US" altLang="ko-KR"/>
              <a:t>(index)	</a:t>
            </a:r>
            <a:r>
              <a:rPr lang="ko-KR" altLang="en-US"/>
              <a:t>각 요소에 부여된 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BE58D-9C29-4A62-9941-EFC51366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1" y="3429000"/>
            <a:ext cx="10007698" cy="220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CA850-909A-453C-81F5-B6C665D49E64}"/>
              </a:ext>
            </a:extLst>
          </p:cNvPr>
          <p:cNvSpPr txBox="1"/>
          <p:nvPr/>
        </p:nvSpPr>
        <p:spPr>
          <a:xfrm>
            <a:off x="6367244" y="5665569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정의되지 않았다는 뜻</a:t>
            </a:r>
            <a:endParaRPr lang="en-US" altLang="ko-KR"/>
          </a:p>
          <a:p>
            <a:r>
              <a:rPr lang="ko-KR" altLang="en-US"/>
              <a:t>우리는 </a:t>
            </a:r>
            <a:r>
              <a:rPr lang="en-US" altLang="ko-KR"/>
              <a:t>8</a:t>
            </a:r>
            <a:r>
              <a:rPr lang="ko-KR" altLang="en-US"/>
              <a:t>번째 데이터를 정의한 적 없다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6DF3-98F9-4DCE-90E7-0944961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undefined vs null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BFCB0-0572-4C9E-9755-2A98C21D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둘 다 조건문에서 </a:t>
            </a:r>
            <a:r>
              <a:rPr lang="en-US" altLang="ko-KR"/>
              <a:t>false</a:t>
            </a:r>
            <a:r>
              <a:rPr lang="ko-KR" altLang="en-US"/>
              <a:t>로 인식함</a:t>
            </a:r>
            <a:endParaRPr lang="en-US" altLang="ko-KR"/>
          </a:p>
          <a:p>
            <a:r>
              <a:rPr lang="en-US" altLang="ko-KR"/>
              <a:t>undefined</a:t>
            </a:r>
            <a:r>
              <a:rPr lang="ko-KR" altLang="en-US"/>
              <a:t>는 </a:t>
            </a:r>
            <a:r>
              <a:rPr lang="en-US" altLang="ko-KR"/>
              <a:t>	</a:t>
            </a:r>
            <a:r>
              <a:rPr lang="ko-KR" altLang="en-US"/>
              <a:t>고의가 아님</a:t>
            </a:r>
            <a:endParaRPr lang="en-US" altLang="ko-KR"/>
          </a:p>
          <a:p>
            <a:r>
              <a:rPr lang="en-US" altLang="ko-KR"/>
              <a:t>null</a:t>
            </a:r>
            <a:r>
              <a:rPr lang="ko-KR" altLang="en-US"/>
              <a:t>은 </a:t>
            </a:r>
            <a:r>
              <a:rPr lang="en-US" altLang="ko-KR"/>
              <a:t>		</a:t>
            </a:r>
            <a:r>
              <a:rPr lang="ko-KR" altLang="en-US"/>
              <a:t>고의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왜 일부러 </a:t>
            </a:r>
            <a:r>
              <a:rPr lang="en-US" altLang="ko-KR"/>
              <a:t>null</a:t>
            </a:r>
            <a:r>
              <a:rPr lang="ko-KR" altLang="en-US"/>
              <a:t>을 쓸까</a:t>
            </a:r>
            <a:r>
              <a:rPr lang="en-US" altLang="ko-KR"/>
              <a:t>?</a:t>
            </a:r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개발자가 의도적으로 비워두고 싶은 경우가 있기 때문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45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604</Words>
  <Application>Microsoft Office PowerPoint</Application>
  <PresentationFormat>와이드스크린</PresentationFormat>
  <Paragraphs>104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|| &amp;&amp;  논리연산자</vt:lpstr>
      <vt:lpstr>PowerPoint 프레젠테이션</vt:lpstr>
      <vt:lpstr>? :  삼항연산자</vt:lpstr>
      <vt:lpstr>배열(array)</vt:lpstr>
      <vt:lpstr>배열</vt:lpstr>
      <vt:lpstr>배열을 쓰지 않을 경우</vt:lpstr>
      <vt:lpstr>배열을 사용하면?</vt:lpstr>
      <vt:lpstr>요소(element) 와 인덱스(index)</vt:lpstr>
      <vt:lpstr>undefined vs null</vt:lpstr>
      <vt:lpstr>length</vt:lpstr>
      <vt:lpstr>배열의 요소는 const로 선언되었더라도 변경 가능하다</vt:lpstr>
      <vt:lpstr>push( )</vt:lpstr>
      <vt:lpstr>그러나, const로 선언된 배열을  다시 선언할 순 없다.</vt:lpstr>
      <vt:lpstr>이차원 배열 </vt:lpstr>
      <vt:lpstr>객체(object)</vt:lpstr>
      <vt:lpstr>JavaScript에서 가장 중요한 두 가지</vt:lpstr>
      <vt:lpstr>주의</vt:lpstr>
      <vt:lpstr>객체(object)</vt:lpstr>
      <vt:lpstr>PowerPoint 프레젠테이션</vt:lpstr>
      <vt:lpstr>PowerPoint 프레젠테이션</vt:lpstr>
      <vt:lpstr>객체에서의 데이터 접근</vt:lpstr>
      <vt:lpstr>console.log( )</vt:lpstr>
      <vt:lpstr>객체의 프로퍼티는  const로 선언되었더라도 변경 가능하다</vt:lpstr>
      <vt:lpstr>그러나, const로 선언된 객체를  다시 선언할 순 없다.</vt:lpstr>
      <vt:lpstr>객체가 왜 중요한가?</vt:lpstr>
      <vt:lpstr>객체가 배열보다 나은가?</vt:lpstr>
      <vt:lpstr>빈 배열 [ ] 과 빈 객체 { } 는 false 아님</vt:lpstr>
      <vt:lpstr>같아보이는 배열과 객체는 비교 불가</vt:lpstr>
      <vt:lpstr>PowerPoint 프레젠테이션</vt:lpstr>
      <vt:lpstr>직접 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60</cp:revision>
  <dcterms:created xsi:type="dcterms:W3CDTF">2021-09-30T05:25:07Z</dcterms:created>
  <dcterms:modified xsi:type="dcterms:W3CDTF">2021-10-07T00:45:25Z</dcterms:modified>
</cp:coreProperties>
</file>