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07E2-1A04-4EAE-953B-332B0AAC5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DA49F7-38CD-4279-9B0D-7B739EFB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02601-4676-4621-B934-5CE476F0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5EAF-BCAF-4F5C-B3A7-6E9588B9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3EB93-9370-46BA-B190-1978129A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0B8A3-6E90-47DA-B9F6-9C6361CA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04C1D-9950-4A4A-8673-F76C2FA47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F12D-8EF1-44F1-A0E9-31EBF3C4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1B50F-B187-4D73-AA57-FE2689D5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0A248-FBC3-42B0-A284-CCAF63DA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127D6D-A1E0-45F3-8AD3-FDB94C9AD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1F544-3E01-47F3-BADC-75A591F4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A561E-4768-430B-9BEC-DFFFE1F9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19483-E3AC-4EF7-95B5-21F82D61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EE0B5-606B-4BBF-94C1-4054C5D7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D268-D9F3-49D2-87F9-9A3C43AC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A7D91-12AF-4FED-8C0D-5491B581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A4085-1AC1-4030-90B2-3FC95B60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5F7AA-2EA5-4524-B846-AA1452D2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0EE98-D6AD-4B54-81D3-2020C51F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DB2D3-B356-4996-83B4-084FF1CE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CA922-5488-4C09-9B74-1B65F325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87393-C40C-4EE8-8222-CAA77CBE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7C25A-6A8E-4470-AD2E-A2B2373C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B1BB3-0327-46C1-9465-DC9219C1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7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7C95C-ECAC-4B16-B211-BE517F43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6C717-5179-496D-A337-79A731030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51EEB-15B1-4A5C-8828-2131F0711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7A68-2625-489E-95EA-483039E4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EDF99-944E-4321-AD68-F442465E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B7505-7C78-4E52-A7E9-2D2E56AB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3428-D893-48D9-AF1D-BA0DF842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E5ADE-735C-452B-A1D3-6DA62668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65AA9-E3C0-40EE-A1EF-52F94658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203266-585A-4AD4-836B-A7CF87CED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52BD8-7B63-44FF-8097-47D7E10C3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07DF5E-17CC-48AA-A68D-61A192DF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C4FA96-386D-413D-BED3-9C154932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37B610-B924-4474-867E-B892C2D9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8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9783A-7A70-44DD-9218-A37DC5A1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257C1D-5AD1-44F4-83E9-377B2D5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C4AF18-362C-4A7C-9A72-DD08D003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4A9985-E0D9-4346-99DC-AC53464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5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F6E249-BD80-4D8A-9100-59B222D3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0B65E-B5B0-43F2-A994-33912525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2C6B8-2E6D-4018-9773-EEBC156B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0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179B8-8271-4FF8-9A6D-066DFFD7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96085-BBBA-4197-9DA1-2CDA8DA1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AD872-7447-474C-9971-74D10747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9FDF4-F7C1-4718-BA35-7E8594C2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6ADC8-C8E1-454F-AB31-FC22714C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8BC45-8F7F-470E-97BD-6372BD31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9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A3CD0-241C-403D-A442-40CCE564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FEA4A-7256-4EAE-99FC-64FEF34EE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FC3B2-1EE7-4AC7-A0D5-CF8C0CB3D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4C0AC-B7CA-4DF3-95F3-85D07D79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68671-B396-4DA9-BB3E-8D9D6193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2295A-D1C5-40CF-9AB0-A0C26281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4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714952-F333-4CB5-A48B-24C37BB6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340CF-90CB-4AB8-AF3D-D5D5AACA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7FE74-CC5C-4901-A835-493E6AB7C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F34B-129F-4717-8AA3-3FCC590057C3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95B40-290E-49FD-BA96-B5F9E20D1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EB23-4078-43ED-8E26-C9688B530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5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4BFEA-C23C-4A89-8653-79D41DBF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박스모델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F55FA-6EAB-41C3-A262-330B01EB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/>
              <a:t>모든 태그는 박스</a:t>
            </a:r>
            <a:r>
              <a:rPr lang="en-US" altLang="ko-KR"/>
              <a:t>(Box)</a:t>
            </a:r>
            <a:r>
              <a:rPr lang="ko-KR" altLang="en-US"/>
              <a:t>로 이루어져있다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구글 개발자도구</a:t>
            </a:r>
            <a:r>
              <a:rPr lang="en-US" altLang="ko-KR"/>
              <a:t>(F12)</a:t>
            </a:r>
            <a:r>
              <a:rPr lang="ko-KR" altLang="en-US"/>
              <a:t> </a:t>
            </a:r>
            <a:r>
              <a:rPr lang="en-US" altLang="ko-KR"/>
              <a:t>element </a:t>
            </a:r>
            <a:r>
              <a:rPr lang="ko-KR" altLang="en-US"/>
              <a:t>부분 참조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 sz="2400"/>
              <a:t> </a:t>
            </a:r>
            <a:r>
              <a:rPr lang="en-US" altLang="ko-KR" sz="2400"/>
              <a:t>border	</a:t>
            </a:r>
            <a:r>
              <a:rPr lang="ko-KR" altLang="en-US" sz="2400"/>
              <a:t>태그를 둘러싸는 경계선</a:t>
            </a:r>
          </a:p>
          <a:p>
            <a:r>
              <a:rPr lang="ko-KR" altLang="en-US" sz="2400"/>
              <a:t> </a:t>
            </a:r>
            <a:r>
              <a:rPr lang="en-US" altLang="ko-KR" sz="2400"/>
              <a:t>padding	</a:t>
            </a:r>
            <a:r>
              <a:rPr lang="ko-KR" altLang="en-US" sz="2400"/>
              <a:t>태그의 컨텐츠와 보더간의 간격</a:t>
            </a:r>
          </a:p>
          <a:p>
            <a:r>
              <a:rPr lang="ko-KR" altLang="en-US" sz="2400"/>
              <a:t> </a:t>
            </a:r>
            <a:r>
              <a:rPr lang="en-US" altLang="ko-KR" sz="2400"/>
              <a:t>margin	</a:t>
            </a:r>
            <a:r>
              <a:rPr lang="ko-KR" altLang="en-US" sz="2400"/>
              <a:t>태그와 태그간의 간격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	</a:t>
            </a:r>
            <a:r>
              <a:rPr lang="ko-KR" altLang="en-US" sz="2400"/>
              <a:t>또는 태그와 화면간의 간격</a:t>
            </a: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D9407-3A0C-44AF-8F4E-20E6D004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37" y="2961314"/>
            <a:ext cx="4639091" cy="32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E4CD2-E240-4C05-A072-9FCDED74C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078" y="1891309"/>
            <a:ext cx="3662964" cy="2042336"/>
          </a:xfrm>
        </p:spPr>
        <p:txBody>
          <a:bodyPr>
            <a:normAutofit/>
          </a:bodyPr>
          <a:lstStyle/>
          <a:p>
            <a:r>
              <a:rPr lang="en-US" altLang="ko-KR" sz="1400"/>
              <a:t>border</a:t>
            </a:r>
            <a:r>
              <a:rPr lang="ko-KR" altLang="en-US" sz="1400"/>
              <a:t>는 경계선</a:t>
            </a:r>
            <a:endParaRPr lang="en-US" altLang="ko-KR" sz="1400"/>
          </a:p>
          <a:p>
            <a:r>
              <a:rPr lang="en-US" altLang="ko-KR" sz="1400"/>
              <a:t>margin</a:t>
            </a:r>
            <a:r>
              <a:rPr lang="ko-KR" altLang="en-US" sz="1400"/>
              <a:t>의 순서는</a:t>
            </a:r>
            <a:endParaRPr lang="en-US" altLang="ko-KR" sz="1400"/>
          </a:p>
          <a:p>
            <a:pPr lvl="1"/>
            <a:r>
              <a:rPr lang="en-US" altLang="ko-KR" sz="1400"/>
              <a:t>top</a:t>
            </a:r>
          </a:p>
          <a:p>
            <a:pPr lvl="1"/>
            <a:r>
              <a:rPr lang="en-US" altLang="ko-KR" sz="1400"/>
              <a:t>right</a:t>
            </a:r>
          </a:p>
          <a:p>
            <a:pPr lvl="1"/>
            <a:r>
              <a:rPr lang="en-US" altLang="ko-KR" sz="1400"/>
              <a:t>bottom</a:t>
            </a:r>
          </a:p>
          <a:p>
            <a:pPr lvl="1"/>
            <a:r>
              <a:rPr lang="en-US" altLang="ko-KR" sz="1400"/>
              <a:t>left</a:t>
            </a:r>
          </a:p>
          <a:p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시계방향이며</a:t>
            </a:r>
            <a:r>
              <a:rPr lang="en-US" altLang="ko-KR" sz="1400"/>
              <a:t>, </a:t>
            </a:r>
            <a:r>
              <a:rPr lang="ko-KR" altLang="en-US" sz="1400"/>
              <a:t>분리해서 쓸수도 있다</a:t>
            </a:r>
            <a:r>
              <a:rPr lang="en-US" altLang="ko-KR" sz="14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C0B00-EEBB-4A3B-9FAD-80EE0EBB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1" y="1823465"/>
            <a:ext cx="4546373" cy="3433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6F5C0C-35B7-43B1-8CCA-A9D5BEF5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0" y="228068"/>
            <a:ext cx="7033774" cy="16632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9F53E1-5845-4030-8946-3E7AC2EB1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6" y="5188787"/>
            <a:ext cx="4267200" cy="1590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15C8E0-020E-47D2-ACAB-D70ED0A556BE}"/>
              </a:ext>
            </a:extLst>
          </p:cNvPr>
          <p:cNvSpPr txBox="1"/>
          <p:nvPr/>
        </p:nvSpPr>
        <p:spPr>
          <a:xfrm>
            <a:off x="483766" y="47486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6C234A-0DEA-4849-9107-64294D40E7BD}"/>
              </a:ext>
            </a:extLst>
          </p:cNvPr>
          <p:cNvSpPr txBox="1"/>
          <p:nvPr/>
        </p:nvSpPr>
        <p:spPr>
          <a:xfrm>
            <a:off x="5193103" y="5660958"/>
            <a:ext cx="392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마진 겹침 현상이 나타난다</a:t>
            </a:r>
            <a:r>
              <a:rPr lang="en-US" altLang="ko-KR"/>
              <a:t>.</a:t>
            </a:r>
          </a:p>
          <a:p>
            <a:r>
              <a:rPr lang="ko-KR" altLang="en-US"/>
              <a:t>마진이 큰 쪽의 태그를 따른다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3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663F-E9E7-4EA5-BA07-4E48A2F9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280" y="5939250"/>
            <a:ext cx="6911699" cy="64005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패딩은 태그의 보더와 컨텐츠와의 간격이다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7D31F1-A0DB-4103-A063-2670E7B2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9" y="369332"/>
            <a:ext cx="10032855" cy="13674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A44132-FB65-4DF2-BF08-1D48A2C1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73" y="2214032"/>
            <a:ext cx="5405967" cy="20500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79AFB4-1E45-46F0-977D-D049C5D0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43" y="5620468"/>
            <a:ext cx="4238625" cy="1123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DCDB54-3C8E-48F3-87F7-AA0CC325EB51}"/>
              </a:ext>
            </a:extLst>
          </p:cNvPr>
          <p:cNvSpPr txBox="1"/>
          <p:nvPr/>
        </p:nvSpPr>
        <p:spPr>
          <a:xfrm>
            <a:off x="352643" y="49730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8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C4C2-8E1B-4E36-B665-84F56E57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background-color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3EE91-BB56-4FC8-80C5-B4ADCCFA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태그를 채우는 색을 넣을수도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C6741-933A-4B8F-AA17-9658A9D9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1" y="2840073"/>
            <a:ext cx="5453543" cy="20205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D63980-D729-4090-A04D-035AF17DE0AC}"/>
              </a:ext>
            </a:extLst>
          </p:cNvPr>
          <p:cNvSpPr/>
          <p:nvPr/>
        </p:nvSpPr>
        <p:spPr>
          <a:xfrm>
            <a:off x="1451295" y="4001294"/>
            <a:ext cx="4546833" cy="428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8E4AB-AF96-46F2-A57C-A5C80264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72" y="5012929"/>
            <a:ext cx="4238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박스모델</vt:lpstr>
      <vt:lpstr>PowerPoint 프레젠테이션</vt:lpstr>
      <vt:lpstr>PowerPoint 프레젠테이션</vt:lpstr>
      <vt:lpstr>background-color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2</cp:revision>
  <dcterms:created xsi:type="dcterms:W3CDTF">2021-09-15T05:56:17Z</dcterms:created>
  <dcterms:modified xsi:type="dcterms:W3CDTF">2021-09-15T05:58:01Z</dcterms:modified>
</cp:coreProperties>
</file>