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5" r:id="rId11"/>
    <p:sldId id="266" r:id="rId12"/>
    <p:sldId id="267" r:id="rId13"/>
    <p:sldId id="268" r:id="rId14"/>
    <p:sldId id="269" r:id="rId15"/>
    <p:sldId id="271" r:id="rId16"/>
    <p:sldId id="275" r:id="rId17"/>
    <p:sldId id="272" r:id="rId18"/>
    <p:sldId id="273" r:id="rId19"/>
    <p:sldId id="274" r:id="rId20"/>
    <p:sldId id="276" r:id="rId21"/>
    <p:sldId id="277" r:id="rId22"/>
    <p:sldId id="279" r:id="rId23"/>
    <p:sldId id="280" r:id="rId24"/>
    <p:sldId id="281" r:id="rId25"/>
    <p:sldId id="283" r:id="rId26"/>
    <p:sldId id="282" r:id="rId27"/>
    <p:sldId id="286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92148-EAA7-4F81-87E4-025629C8E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0C4A3A-EE95-49D9-B8D7-C1866941E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83767-2A7A-4D31-B23F-96032965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1405-E933-42EA-89E8-41C6E4FA00C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813541-2385-4063-8734-840592C3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9C1B6-C974-4C06-AE2D-2C246E54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D2DC-5AF4-4323-9F11-843868E60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41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69E4D-4A34-4497-AE0A-5F3BB377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C89DB8-EA9C-4602-B11C-F105BD0C9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C7F81-955F-4A79-AC61-17EDD0A0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1405-E933-42EA-89E8-41C6E4FA00C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20C5E-2958-45CA-92D8-47BBCCB0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B4D29-0FEA-401D-BD78-9A838F4B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D2DC-5AF4-4323-9F11-843868E60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50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6B4CCE-3484-4F45-B5D4-0C393C507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C5D5CF-810B-438A-9149-AB33C4025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75BED-FDD0-4E4B-81AE-B36E43B1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1405-E933-42EA-89E8-41C6E4FA00C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1202E-A0FB-445D-B62E-FDD7E43E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7EBB04-076C-452C-A0AF-4603B536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D2DC-5AF4-4323-9F11-843868E60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31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965ED-E34F-4C9B-81F1-674262E9B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A6C97-0A7C-4F17-91D0-F7CECF99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A4B9A-01D4-4A82-895F-947DEFD3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1405-E933-42EA-89E8-41C6E4FA00C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1AEEC-D613-440D-876A-6C957312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F6E91-C395-4405-92C8-3A32D1F8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D2DC-5AF4-4323-9F11-843868E60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79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D0053-C9BF-461C-931D-4BE7DC81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67E84A-40EE-4099-9047-A68542CAF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433F0-ECBB-44BC-917D-EF799F75B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1405-E933-42EA-89E8-41C6E4FA00C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59DE3-E891-4E49-8D0A-96F3410F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73D543-F635-4389-A2B7-71AC8940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D2DC-5AF4-4323-9F11-843868E60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7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4177F-F138-4A2F-884A-56918EBB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55EAF7-3841-47AC-86A1-8323A6D97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C3A84E-EF7F-4EAD-AB0C-1F74C4352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6B7373-63D8-489E-8BCA-BE88AB3A0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1405-E933-42EA-89E8-41C6E4FA00C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FB93FE-DA28-4BBB-99FE-DD5C85D4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0E4643-5464-4205-932F-DFB31655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D2DC-5AF4-4323-9F11-843868E60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38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B815C-18AF-43FD-85E6-F94988E1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C743B3-40F7-4285-8C61-ED96E1451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9D40FB-73E2-464F-9ABC-D1D75DE41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2820E3-6A2A-4395-9017-499DB3A4F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807870-0EEC-41C9-8F45-2F8DF08DE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F6FA67-E674-4B7C-B411-CCB6C391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1405-E933-42EA-89E8-41C6E4FA00C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58B70A-E254-4EC2-B483-9CE6A267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3CEEA4-FC0B-4B16-A7E3-1E9CE322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D2DC-5AF4-4323-9F11-843868E60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19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929E0-C6FF-4606-B230-2CBAAFD2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1A15C6-C3E4-4159-9B5F-079E4333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1405-E933-42EA-89E8-41C6E4FA00C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E259F3-D0B6-4A0B-8FCC-F3571974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BCA08B-A622-465A-94AD-B016A761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D2DC-5AF4-4323-9F11-843868E60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30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A1AABA-7FEC-4D9E-AC98-D096A5C9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1405-E933-42EA-89E8-41C6E4FA00C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8999A6-4578-4FCB-9846-E152CC77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BE6536-4EA2-4BA3-B596-C98BC55B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D2DC-5AF4-4323-9F11-843868E60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25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4D225-6CC3-434A-8D7A-E3DEC173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0FB957-1821-4980-B8C9-D57A1F364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C8EA6A-2B0C-4383-8789-062824AEF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2C0362-7362-477C-990C-1303D109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1405-E933-42EA-89E8-41C6E4FA00C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4AFEA-72A8-42E7-9E00-23212FEA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35B312-8342-468B-9EA5-912E217A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D2DC-5AF4-4323-9F11-843868E60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3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2F08-C7C8-4882-9330-D66A437E3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6765EA-3D0C-4EEE-9264-57BE61184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4994DB-8D85-4479-9B81-662665C68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07A08-5DD1-4C2E-89F8-7A34C37C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1405-E933-42EA-89E8-41C6E4FA00C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945A19-E71A-4E73-BA1B-539591F8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29C18B-A140-4D43-A941-D50FEE57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D2DC-5AF4-4323-9F11-843868E60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47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17C0A-D488-456B-9E2C-EB6D5F14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C67C59-0A19-4CB3-B620-91536E7D6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24906-AE4C-435C-BD82-3746E9318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31405-E933-42EA-89E8-41C6E4FA00C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725CD0-D2CB-4981-AB4B-145899F65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CA7A4-4710-4C78-B949-934E52211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7D2DC-5AF4-4323-9F11-843868E60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54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7807A-F192-4EE9-B687-31A1FA96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|| &amp;&amp;		</a:t>
            </a:r>
            <a:r>
              <a:rPr lang="ko-KR" altLang="en-US"/>
              <a:t>논리연산자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368F8-5DC4-4133-9837-7FEB21AB9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여러가지 조건을 결합할 때 쓴다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234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9C879-F8DA-44CF-B15A-993FB1B6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length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6DAC82-F1BC-4C2B-8F09-CEAFC3E43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193"/>
            <a:ext cx="10515600" cy="494620"/>
          </a:xfrm>
        </p:spPr>
        <p:txBody>
          <a:bodyPr/>
          <a:lstStyle/>
          <a:p>
            <a:r>
              <a:rPr lang="ko-KR" altLang="en-US"/>
              <a:t>배열의 길이 구할 때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EDEAB9-BA68-4B33-ABDA-6897E3A28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37" y="2454318"/>
            <a:ext cx="8798767" cy="9746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A61F06-D7A8-4892-AE99-65699C0E8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37" y="4672109"/>
            <a:ext cx="6141098" cy="881001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F0D3A50-FF7E-4813-BC7F-FCCFCA2FDB6F}"/>
              </a:ext>
            </a:extLst>
          </p:cNvPr>
          <p:cNvSpPr txBox="1">
            <a:spLocks/>
          </p:cNvSpPr>
          <p:nvPr/>
        </p:nvSpPr>
        <p:spPr>
          <a:xfrm>
            <a:off x="838200" y="3955683"/>
            <a:ext cx="10515600" cy="494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문자열의 길이도 구할 수 있다</a:t>
            </a:r>
          </a:p>
        </p:txBody>
      </p:sp>
    </p:spTree>
    <p:extLst>
      <p:ext uri="{BB962C8B-B14F-4D97-AF65-F5344CB8AC3E}">
        <p14:creationId xmlns:p14="http://schemas.microsoft.com/office/powerpoint/2010/main" val="156383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3F9EF-C46F-4A82-B099-79BD63FD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배열의 요소는 </a:t>
            </a:r>
            <a:r>
              <a:rPr lang="en-US" altLang="ko-KR"/>
              <a:t>const</a:t>
            </a:r>
            <a:r>
              <a:rPr lang="ko-KR" altLang="en-US"/>
              <a:t>로 선언되었더라도 변경 가능하다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89A524-0A53-4551-BAF5-595544ED3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8660"/>
            <a:ext cx="9353725" cy="173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1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6998B-B470-4939-B3CF-89005432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push( 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F3027-BDE1-4E73-BC9B-A31EDFAFA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792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배열에 요소를 추가할 때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1CBCB4-BB70-43D3-B7E7-F37A31323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15" y="2769971"/>
            <a:ext cx="11168543" cy="207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67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98D18-4386-469D-8BEB-01C580B3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그러나</a:t>
            </a:r>
            <a:r>
              <a:rPr lang="en-US" altLang="ko-KR"/>
              <a:t>, const</a:t>
            </a:r>
            <a:r>
              <a:rPr lang="ko-KR" altLang="en-US"/>
              <a:t>로 선언된 배열을 </a:t>
            </a:r>
            <a:br>
              <a:rPr lang="en-US" altLang="ko-KR"/>
            </a:br>
            <a:r>
              <a:rPr lang="ko-KR" altLang="en-US"/>
              <a:t>다시 선언할 순 없다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BF43E4-B357-4023-B135-83068A93E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4572"/>
            <a:ext cx="10515600" cy="4561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/>
              <a:t>왜</a:t>
            </a:r>
            <a:r>
              <a:rPr lang="en-US" altLang="ko-KR"/>
              <a:t>? const </a:t>
            </a:r>
            <a:r>
              <a:rPr lang="ko-KR" altLang="en-US"/>
              <a:t>이기 때문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FBF850-AA25-41D1-9D07-1F51EA4F3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4068"/>
            <a:ext cx="9060110" cy="101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AB1B7-6053-470F-9BD0-B0830079B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이차원 배열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01AE6-BFE1-432E-8FB9-3DBC1C897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0070"/>
          </a:xfrm>
        </p:spPr>
        <p:txBody>
          <a:bodyPr/>
          <a:lstStyle/>
          <a:p>
            <a:r>
              <a:rPr lang="ko-KR" altLang="en-US"/>
              <a:t>배열 안에 배열도 가능하다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46636F-7969-4996-BC3A-1EF9F96FC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97" y="2857753"/>
            <a:ext cx="10175846" cy="108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91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356B9-782B-4A01-A240-665E6475A0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객체</a:t>
            </a:r>
            <a:r>
              <a:rPr lang="en-US" altLang="ko-KR"/>
              <a:t>(object)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979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EA97E-A509-4912-B850-0DBFA1F6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JavaScript</a:t>
            </a:r>
            <a:r>
              <a:rPr lang="ko-KR" altLang="en-US"/>
              <a:t>에서 가장 중요한 두 가지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A8F36-FECF-48B4-AC79-748005D12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객체</a:t>
            </a:r>
            <a:r>
              <a:rPr lang="en-US" altLang="ko-KR"/>
              <a:t>(object)</a:t>
            </a:r>
          </a:p>
          <a:p>
            <a:r>
              <a:rPr lang="ko-KR" altLang="en-US"/>
              <a:t>함수</a:t>
            </a:r>
            <a:r>
              <a:rPr lang="en-US" altLang="ko-KR"/>
              <a:t>(function)</a:t>
            </a:r>
          </a:p>
          <a:p>
            <a:endParaRPr lang="en-US" altLang="ko-KR"/>
          </a:p>
          <a:p>
            <a:r>
              <a:rPr lang="ko-KR" altLang="en-US"/>
              <a:t>이 둘은 </a:t>
            </a:r>
            <a:r>
              <a:rPr lang="en-US" altLang="ko-KR"/>
              <a:t>JavaScript </a:t>
            </a:r>
            <a:r>
              <a:rPr lang="ko-KR" altLang="en-US"/>
              <a:t>의 정체성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6179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55D7B-3193-45D7-BE05-6EC4D69F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8723AA-5954-42DD-B713-15107ABBB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JavaScript</a:t>
            </a:r>
            <a:r>
              <a:rPr lang="ko-KR" altLang="en-US"/>
              <a:t> 의 객체</a:t>
            </a:r>
            <a:r>
              <a:rPr lang="en-US" altLang="ko-KR"/>
              <a:t>(object)</a:t>
            </a:r>
            <a:r>
              <a:rPr lang="ko-KR" altLang="en-US"/>
              <a:t>는</a:t>
            </a:r>
            <a:endParaRPr lang="en-US" altLang="ko-KR"/>
          </a:p>
          <a:p>
            <a:r>
              <a:rPr lang="en-US" altLang="ko-KR"/>
              <a:t>C, C++ C#, Java, Python </a:t>
            </a:r>
            <a:r>
              <a:rPr lang="ko-KR" altLang="en-US"/>
              <a:t>의 객체와 완전히 다르다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JavaScript </a:t>
            </a:r>
            <a:r>
              <a:rPr lang="ko-KR" altLang="en-US"/>
              <a:t>에선 클래스를 만들지 않고도 객체를 만든다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98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64F0A-6FDB-4758-B172-ED836F775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</a:t>
            </a:r>
            <a:r>
              <a:rPr lang="en-US" altLang="ko-KR"/>
              <a:t>(object)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D5FC8D-F796-484C-9F9F-64E0DD344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키</a:t>
            </a:r>
            <a:r>
              <a:rPr lang="en-US" altLang="ko-KR"/>
              <a:t>(key) </a:t>
            </a:r>
            <a:r>
              <a:rPr lang="ko-KR" altLang="en-US"/>
              <a:t>와 값</a:t>
            </a:r>
            <a:r>
              <a:rPr lang="en-US" altLang="ko-KR"/>
              <a:t>(value) </a:t>
            </a:r>
            <a:r>
              <a:rPr lang="ko-KR" altLang="en-US"/>
              <a:t>로 이루어진 프로퍼티</a:t>
            </a:r>
            <a:r>
              <a:rPr lang="en-US" altLang="ko-KR"/>
              <a:t>(property) </a:t>
            </a:r>
            <a:r>
              <a:rPr lang="ko-KR" altLang="en-US"/>
              <a:t>모음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가장 비슷한 개념은 </a:t>
            </a:r>
            <a:r>
              <a:rPr lang="en-US" altLang="ko-KR"/>
              <a:t>Python </a:t>
            </a:r>
            <a:r>
              <a:rPr lang="ko-KR" altLang="en-US"/>
              <a:t>의 딕셔너리</a:t>
            </a:r>
          </a:p>
        </p:txBody>
      </p:sp>
    </p:spTree>
    <p:extLst>
      <p:ext uri="{BB962C8B-B14F-4D97-AF65-F5344CB8AC3E}">
        <p14:creationId xmlns:p14="http://schemas.microsoft.com/office/powerpoint/2010/main" val="1446134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4A50B1-5390-4E0C-B4BB-FDC6C81AC058}"/>
              </a:ext>
            </a:extLst>
          </p:cNvPr>
          <p:cNvSpPr txBox="1"/>
          <p:nvPr/>
        </p:nvSpPr>
        <p:spPr>
          <a:xfrm>
            <a:off x="671119" y="612396"/>
            <a:ext cx="471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내 개인정보를 배열로 저장했다고 가정하자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EF768F-A568-4894-B75A-8B083EFEF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46" y="1224792"/>
            <a:ext cx="3529307" cy="51550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AD665B-D7F6-49E2-AB34-9577A91BE6EF}"/>
              </a:ext>
            </a:extLst>
          </p:cNvPr>
          <p:cNvSpPr txBox="1"/>
          <p:nvPr/>
        </p:nvSpPr>
        <p:spPr>
          <a:xfrm>
            <a:off x="6186089" y="2967335"/>
            <a:ext cx="3366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 경우</a:t>
            </a:r>
            <a:r>
              <a:rPr lang="en-US" altLang="ko-KR"/>
              <a:t>, </a:t>
            </a:r>
            <a:r>
              <a:rPr lang="ko-KR" altLang="en-US"/>
              <a:t>두가지 점에서 불편함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뭐가 뭔지 </a:t>
            </a:r>
            <a:r>
              <a:rPr lang="en-US" altLang="ko-KR"/>
              <a:t>“</a:t>
            </a:r>
            <a:r>
              <a:rPr lang="ko-KR" altLang="en-US"/>
              <a:t>예상</a:t>
            </a:r>
            <a:r>
              <a:rPr lang="en-US" altLang="ko-KR"/>
              <a:t>“ </a:t>
            </a:r>
            <a:r>
              <a:rPr lang="ko-KR" altLang="en-US"/>
              <a:t>을 해야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인덱스를 전부 다 기억해야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05A40-CBF8-4D44-AD4E-82D49936E575}"/>
              </a:ext>
            </a:extLst>
          </p:cNvPr>
          <p:cNvSpPr txBox="1"/>
          <p:nvPr/>
        </p:nvSpPr>
        <p:spPr>
          <a:xfrm>
            <a:off x="6271404" y="4744528"/>
            <a:ext cx="386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해결책</a:t>
            </a:r>
            <a:r>
              <a:rPr lang="en-US" altLang="ko-KR"/>
              <a:t>: </a:t>
            </a:r>
            <a:r>
              <a:rPr lang="ko-KR" altLang="en-US"/>
              <a:t>각각의 요소에 이름을 달자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08BE99-8C1E-463D-B780-32F1CC29D337}"/>
              </a:ext>
            </a:extLst>
          </p:cNvPr>
          <p:cNvSpPr txBox="1"/>
          <p:nvPr/>
        </p:nvSpPr>
        <p:spPr>
          <a:xfrm>
            <a:off x="6033030" y="1467141"/>
            <a:ext cx="465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참고로</a:t>
            </a:r>
            <a:r>
              <a:rPr lang="en-US" altLang="ko-KR"/>
              <a:t>, JavaScript</a:t>
            </a:r>
            <a:r>
              <a:rPr lang="ko-KR" altLang="en-US"/>
              <a:t>는 독특하게도</a:t>
            </a:r>
            <a:endParaRPr lang="en-US" altLang="ko-KR"/>
          </a:p>
          <a:p>
            <a:r>
              <a:rPr lang="ko-KR" altLang="en-US"/>
              <a:t>서로 다른 타입끼리도 배열을 만들 수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7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6AA1FB6-E153-4168-922D-7E0184E7F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94" y="968246"/>
            <a:ext cx="9635996" cy="2180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8FD028-8364-4F87-9CCC-FD6C9DF4F6EE}"/>
              </a:ext>
            </a:extLst>
          </p:cNvPr>
          <p:cNvSpPr txBox="1"/>
          <p:nvPr/>
        </p:nvSpPr>
        <p:spPr>
          <a:xfrm>
            <a:off x="571694" y="391886"/>
            <a:ext cx="450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&amp;&amp; </a:t>
            </a:r>
            <a:r>
              <a:rPr lang="ko-KR" altLang="en-US"/>
              <a:t>는 둘 다 일치할때만 실행된다</a:t>
            </a:r>
            <a:r>
              <a:rPr lang="en-US" altLang="ko-KR"/>
              <a:t>. (AND)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9B8E644-8730-4F8B-9AD2-386C470B4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94" y="3982320"/>
            <a:ext cx="9529032" cy="21801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8D624C-6E16-4D01-99AD-30F36EA3DB97}"/>
              </a:ext>
            </a:extLst>
          </p:cNvPr>
          <p:cNvSpPr txBox="1"/>
          <p:nvPr/>
        </p:nvSpPr>
        <p:spPr>
          <a:xfrm>
            <a:off x="571694" y="3429000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|| </a:t>
            </a:r>
            <a:r>
              <a:rPr lang="ko-KR" altLang="en-US"/>
              <a:t>는 둘 중 하나라도 일치할때 실행된다</a:t>
            </a:r>
            <a:r>
              <a:rPr lang="en-US" altLang="ko-KR"/>
              <a:t>. (OR)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663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B07000-D2FA-415D-89C6-D4D052BE07CA}"/>
              </a:ext>
            </a:extLst>
          </p:cNvPr>
          <p:cNvSpPr txBox="1"/>
          <p:nvPr/>
        </p:nvSpPr>
        <p:spPr>
          <a:xfrm>
            <a:off x="6504613" y="3017758"/>
            <a:ext cx="5867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뭐가 뭔지 </a:t>
            </a:r>
            <a:r>
              <a:rPr lang="en-US" altLang="ko-KR"/>
              <a:t>“</a:t>
            </a:r>
            <a:r>
              <a:rPr lang="ko-KR" altLang="en-US"/>
              <a:t>예상</a:t>
            </a:r>
            <a:r>
              <a:rPr lang="en-US" altLang="ko-KR"/>
              <a:t>“ </a:t>
            </a:r>
            <a:r>
              <a:rPr lang="ko-KR" altLang="en-US"/>
              <a:t>을 해야</a:t>
            </a:r>
            <a:r>
              <a:rPr lang="en-US" altLang="ko-KR"/>
              <a:t>.</a:t>
            </a:r>
          </a:p>
          <a:p>
            <a:r>
              <a:rPr lang="en-US" altLang="ko-KR"/>
              <a:t>	=&gt; </a:t>
            </a:r>
            <a:r>
              <a:rPr lang="ko-KR" altLang="en-US"/>
              <a:t>뭐가 뭔지 알려줌</a:t>
            </a:r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인덱스를 전부 다 기억해야</a:t>
            </a:r>
            <a:r>
              <a:rPr lang="en-US" altLang="ko-KR"/>
              <a:t>.</a:t>
            </a:r>
          </a:p>
          <a:p>
            <a:r>
              <a:rPr lang="en-US" altLang="ko-KR"/>
              <a:t>	=&gt; </a:t>
            </a:r>
            <a:r>
              <a:rPr lang="ko-KR" altLang="en-US"/>
              <a:t>그럴 필요 없음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여기서</a:t>
            </a:r>
            <a:r>
              <a:rPr lang="en-US" altLang="ko-KR"/>
              <a:t>,</a:t>
            </a:r>
          </a:p>
          <a:p>
            <a:r>
              <a:rPr lang="en-US" altLang="ko-KR"/>
              <a:t> 	</a:t>
            </a:r>
            <a:r>
              <a:rPr lang="ko-KR" altLang="en-US"/>
              <a:t>앞에 있는게 </a:t>
            </a:r>
            <a:r>
              <a:rPr lang="en-US" altLang="ko-KR"/>
              <a:t>key (</a:t>
            </a:r>
            <a:r>
              <a:rPr lang="ko-KR" altLang="en-US"/>
              <a:t>따옴표 안 씀</a:t>
            </a:r>
            <a:r>
              <a:rPr lang="en-US" altLang="ko-KR"/>
              <a:t>. </a:t>
            </a:r>
            <a:r>
              <a:rPr lang="ko-KR" altLang="en-US"/>
              <a:t>영어만 허용</a:t>
            </a:r>
            <a:r>
              <a:rPr lang="en-US" altLang="ko-KR"/>
              <a:t>)</a:t>
            </a:r>
          </a:p>
          <a:p>
            <a:r>
              <a:rPr lang="en-US" altLang="ko-KR"/>
              <a:t>	</a:t>
            </a:r>
            <a:r>
              <a:rPr lang="ko-KR" altLang="en-US"/>
              <a:t>뒤에 있는게 </a:t>
            </a:r>
            <a:r>
              <a:rPr lang="en-US" altLang="ko-KR"/>
              <a:t>value</a:t>
            </a:r>
          </a:p>
          <a:p>
            <a:r>
              <a:rPr lang="en-US" altLang="ko-KR"/>
              <a:t>	</a:t>
            </a:r>
            <a:r>
              <a:rPr lang="ko-KR" altLang="en-US"/>
              <a:t>둘을 합쳐서</a:t>
            </a:r>
            <a:r>
              <a:rPr lang="en-US" altLang="ko-KR"/>
              <a:t> property (</a:t>
            </a:r>
            <a:r>
              <a:rPr lang="ko-KR" altLang="en-US"/>
              <a:t>프로퍼티</a:t>
            </a:r>
            <a:r>
              <a:rPr lang="en-US" altLang="ko-KR"/>
              <a:t>)</a:t>
            </a:r>
          </a:p>
          <a:p>
            <a:r>
              <a:rPr lang="en-US" altLang="ko-KR"/>
              <a:t>	</a:t>
            </a:r>
            <a:r>
              <a:rPr lang="ko-KR" altLang="en-US"/>
              <a:t>여러 개면 </a:t>
            </a:r>
            <a:r>
              <a:rPr lang="en-US" altLang="ko-KR"/>
              <a:t>   , (</a:t>
            </a:r>
            <a:r>
              <a:rPr lang="ko-KR" altLang="en-US"/>
              <a:t>콤마</a:t>
            </a:r>
            <a:r>
              <a:rPr lang="en-US" altLang="ko-KR"/>
              <a:t>) </a:t>
            </a:r>
            <a:r>
              <a:rPr lang="ko-KR" altLang="en-US"/>
              <a:t>로 구분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9313448-EE9B-4749-B2B3-A2A4CB733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13" y="289679"/>
            <a:ext cx="58674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37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ABC9E-FAE8-479A-A4C7-97161B6F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객체에서의 데이터 접근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87C22A-5023-4B24-8236-B0A94FF0A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0070"/>
          </a:xfrm>
        </p:spPr>
        <p:txBody>
          <a:bodyPr/>
          <a:lstStyle/>
          <a:p>
            <a:r>
              <a:rPr lang="ko-KR" altLang="en-US"/>
              <a:t>객체는 인덱스가 없고</a:t>
            </a:r>
            <a:r>
              <a:rPr lang="en-US" altLang="ko-KR"/>
              <a:t>, key </a:t>
            </a:r>
            <a:r>
              <a:rPr lang="ko-KR" altLang="en-US"/>
              <a:t>를 통해 접근한다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A37A8D-1617-4078-B70A-C276B6B89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34" y="2500632"/>
            <a:ext cx="5710499" cy="4123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64D37E-0743-43F8-8614-C46F28FD232E}"/>
              </a:ext>
            </a:extLst>
          </p:cNvPr>
          <p:cNvSpPr txBox="1"/>
          <p:nvPr/>
        </p:nvSpPr>
        <p:spPr>
          <a:xfrm>
            <a:off x="7365534" y="3429000"/>
            <a:ext cx="46506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마침표 </a:t>
            </a:r>
            <a:r>
              <a:rPr lang="en-US" altLang="ko-KR"/>
              <a:t>. </a:t>
            </a:r>
            <a:r>
              <a:rPr lang="ko-KR" altLang="en-US"/>
              <a:t>사용함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인덱스가 없다는 건</a:t>
            </a:r>
            <a:r>
              <a:rPr lang="en-US" altLang="ko-KR"/>
              <a:t>, </a:t>
            </a:r>
            <a:r>
              <a:rPr lang="ko-KR" altLang="en-US"/>
              <a:t>순서가 따로 없다는 뜻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물론 잘못된 </a:t>
            </a:r>
            <a:r>
              <a:rPr lang="en-US" altLang="ko-KR"/>
              <a:t>key </a:t>
            </a:r>
            <a:r>
              <a:rPr lang="ko-KR" altLang="en-US"/>
              <a:t>를 입력하면 </a:t>
            </a:r>
            <a:r>
              <a:rPr lang="en-US" altLang="ko-KR"/>
              <a:t>undefined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71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91D9E-EFCF-456C-B94A-F1A6B4A9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console.log( 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38CF3-B1C4-43B3-B7D2-CC7D5A25E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1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console </a:t>
            </a:r>
            <a:r>
              <a:rPr lang="ko-KR" altLang="en-US"/>
              <a:t>객체 안에 있는 </a:t>
            </a:r>
            <a:r>
              <a:rPr lang="en-US" altLang="ko-KR"/>
              <a:t>log </a:t>
            </a:r>
            <a:r>
              <a:rPr lang="ko-KR" altLang="en-US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3518009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E4471-BE48-4758-A25F-1AC51CF82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객체의 프로퍼티는 </a:t>
            </a:r>
            <a:br>
              <a:rPr lang="en-US" altLang="ko-KR"/>
            </a:br>
            <a:r>
              <a:rPr lang="en-US" altLang="ko-KR"/>
              <a:t>const</a:t>
            </a:r>
            <a:r>
              <a:rPr lang="ko-KR" altLang="en-US"/>
              <a:t>로 선언되었더라도 변경 가능하다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7B6527-F256-40DE-AF48-6709B7477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772" y="1853967"/>
            <a:ext cx="4324188" cy="457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23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AF124-E89E-4483-AD7C-4240AEA9B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1003"/>
          </a:xfrm>
        </p:spPr>
        <p:txBody>
          <a:bodyPr>
            <a:normAutofit/>
          </a:bodyPr>
          <a:lstStyle/>
          <a:p>
            <a:r>
              <a:rPr lang="ko-KR" altLang="en-US" sz="3200"/>
              <a:t>그러나</a:t>
            </a:r>
            <a:r>
              <a:rPr lang="en-US" altLang="ko-KR" sz="3200"/>
              <a:t>, const</a:t>
            </a:r>
            <a:r>
              <a:rPr lang="ko-KR" altLang="en-US" sz="3200"/>
              <a:t>로 선언된 객체를 </a:t>
            </a:r>
            <a:br>
              <a:rPr lang="en-US" altLang="ko-KR" sz="3200"/>
            </a:br>
            <a:r>
              <a:rPr lang="ko-KR" altLang="en-US" sz="3200"/>
              <a:t>다시 선언할 순 없다</a:t>
            </a:r>
            <a:r>
              <a:rPr lang="en-US" altLang="ko-KR" sz="3200"/>
              <a:t>.</a:t>
            </a:r>
            <a:endParaRPr lang="ko-KR" altLang="en-US" sz="3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C31294-4E15-41B9-B5C2-8F3FFA49E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489" y="1631455"/>
            <a:ext cx="3248000" cy="486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26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C104E-E4AC-4239-A682-0B102AC47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객체가 왜 중요한가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FE7F72-0212-47FB-8323-3207E300A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프론트엔드</a:t>
            </a:r>
            <a:r>
              <a:rPr lang="en-US" altLang="ko-KR"/>
              <a:t>(</a:t>
            </a:r>
            <a:r>
              <a:rPr lang="ko-KR" altLang="en-US"/>
              <a:t>클라이언트</a:t>
            </a:r>
            <a:r>
              <a:rPr lang="en-US" altLang="ko-KR"/>
              <a:t>)</a:t>
            </a:r>
            <a:r>
              <a:rPr lang="ko-KR" altLang="en-US"/>
              <a:t>와 백엔드</a:t>
            </a:r>
            <a:r>
              <a:rPr lang="en-US" altLang="ko-KR"/>
              <a:t>(</a:t>
            </a:r>
            <a:r>
              <a:rPr lang="ko-KR" altLang="en-US"/>
              <a:t>서버</a:t>
            </a:r>
            <a:r>
              <a:rPr lang="en-US" altLang="ko-KR"/>
              <a:t>)</a:t>
            </a:r>
            <a:r>
              <a:rPr lang="ko-KR" altLang="en-US"/>
              <a:t>는</a:t>
            </a:r>
            <a:endParaRPr lang="en-US" altLang="ko-KR"/>
          </a:p>
          <a:p>
            <a:r>
              <a:rPr lang="ko-KR" altLang="en-US"/>
              <a:t>객체를 주고받아 통신한다</a:t>
            </a:r>
            <a:r>
              <a:rPr lang="en-US" altLang="ko-KR"/>
              <a:t>.</a:t>
            </a:r>
          </a:p>
          <a:p>
            <a:r>
              <a:rPr lang="en-US" altLang="ko-KR">
                <a:solidFill>
                  <a:srgbClr val="FF0000"/>
                </a:solidFill>
              </a:rPr>
              <a:t>JSON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284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4C976-3A69-4E14-8041-5EF2839A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객체가 배열보다 나은가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26658-CB3E-41BA-A828-CC3717650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이것은 자료구조</a:t>
            </a:r>
            <a:r>
              <a:rPr lang="en-US" altLang="ko-KR"/>
              <a:t>(data structure) </a:t>
            </a:r>
            <a:r>
              <a:rPr lang="ko-KR" altLang="en-US"/>
              <a:t>일 뿐이다</a:t>
            </a:r>
            <a:r>
              <a:rPr lang="en-US" altLang="ko-KR"/>
              <a:t>.</a:t>
            </a:r>
          </a:p>
          <a:p>
            <a:r>
              <a:rPr lang="ko-KR" altLang="en-US"/>
              <a:t>개발자는 상황에 따라</a:t>
            </a:r>
            <a:r>
              <a:rPr lang="en-US" altLang="ko-KR"/>
              <a:t>, </a:t>
            </a:r>
            <a:r>
              <a:rPr lang="ko-KR" altLang="en-US"/>
              <a:t>둘 중 알맞은 타입을 선택해야</a:t>
            </a:r>
          </a:p>
        </p:txBody>
      </p:sp>
    </p:spTree>
    <p:extLst>
      <p:ext uri="{BB962C8B-B14F-4D97-AF65-F5344CB8AC3E}">
        <p14:creationId xmlns:p14="http://schemas.microsoft.com/office/powerpoint/2010/main" val="2497408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20CB9-BB32-4D92-A20B-6D31ADB6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빈 배열 </a:t>
            </a:r>
            <a:r>
              <a:rPr lang="en-US" altLang="ko-KR"/>
              <a:t>[ ] </a:t>
            </a:r>
            <a:r>
              <a:rPr lang="ko-KR" altLang="en-US"/>
              <a:t>과 빈 객체 </a:t>
            </a:r>
            <a:r>
              <a:rPr lang="en-US" altLang="ko-KR"/>
              <a:t>{ } </a:t>
            </a:r>
            <a:r>
              <a:rPr lang="ko-KR" altLang="en-US"/>
              <a:t>는</a:t>
            </a:r>
            <a:r>
              <a:rPr lang="en-US" altLang="ko-KR"/>
              <a:t> false </a:t>
            </a:r>
            <a:r>
              <a:rPr lang="ko-KR" altLang="en-US"/>
              <a:t>아님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F62D19-4733-464D-B5EF-10D51F92A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68" y="1881489"/>
            <a:ext cx="6747782" cy="3702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4C1999-1E8D-4446-A633-A453F9107DCF}"/>
              </a:ext>
            </a:extLst>
          </p:cNvPr>
          <p:cNvSpPr txBox="1"/>
          <p:nvPr/>
        </p:nvSpPr>
        <p:spPr>
          <a:xfrm>
            <a:off x="6269348" y="5583496"/>
            <a:ext cx="1983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결과</a:t>
            </a:r>
            <a:r>
              <a:rPr lang="en-US" altLang="ko-KR" sz="3200"/>
              <a:t>: true</a:t>
            </a:r>
            <a:endParaRPr lang="ko-KR" altLang="en-US" sz="3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34107-2D09-4750-8BD6-CD36BA1A91B6}"/>
              </a:ext>
            </a:extLst>
          </p:cNvPr>
          <p:cNvSpPr txBox="1"/>
          <p:nvPr/>
        </p:nvSpPr>
        <p:spPr>
          <a:xfrm>
            <a:off x="8593494" y="5583496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만약 의도하는 결과를 내고싶으면</a:t>
            </a:r>
            <a:endParaRPr lang="en-US" altLang="ko-KR"/>
          </a:p>
          <a:p>
            <a:r>
              <a:rPr lang="en-US" altLang="ko-KR"/>
              <a:t>if(a</a:t>
            </a:r>
            <a:r>
              <a:rPr lang="ko-KR" altLang="en-US"/>
              <a:t> </a:t>
            </a:r>
            <a:r>
              <a:rPr lang="en-US" altLang="ko-KR"/>
              <a:t>===</a:t>
            </a:r>
            <a:r>
              <a:rPr lang="ko-KR" altLang="en-US"/>
              <a:t> </a:t>
            </a:r>
            <a:r>
              <a:rPr lang="en-US" altLang="ko-KR"/>
              <a:t>[ ])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744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13304-F7B4-4161-A253-775CFFCC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같아보이는 배열과 객체는 비교 불가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BEEA2D-5297-4A99-BD9D-F1414160E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4725"/>
            <a:ext cx="6778884" cy="485889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B246E4-1CC3-405C-B159-389167120D1A}"/>
              </a:ext>
            </a:extLst>
          </p:cNvPr>
          <p:cNvSpPr/>
          <p:nvPr/>
        </p:nvSpPr>
        <p:spPr>
          <a:xfrm>
            <a:off x="1782147" y="5131837"/>
            <a:ext cx="6102220" cy="63448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659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E8B33B5-1B68-41F5-8502-C40BABEFE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19" y="313319"/>
            <a:ext cx="5186798" cy="623136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4ABE799-2710-4EA0-A6ED-497D74097D62}"/>
              </a:ext>
            </a:extLst>
          </p:cNvPr>
          <p:cNvSpPr/>
          <p:nvPr/>
        </p:nvSpPr>
        <p:spPr>
          <a:xfrm>
            <a:off x="1505311" y="5595457"/>
            <a:ext cx="4333427" cy="46139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25A236-AECC-4229-AB94-D40F81A0535C}"/>
              </a:ext>
            </a:extLst>
          </p:cNvPr>
          <p:cNvSpPr txBox="1"/>
          <p:nvPr/>
        </p:nvSpPr>
        <p:spPr>
          <a:xfrm>
            <a:off x="7139031" y="2290194"/>
            <a:ext cx="35768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배열</a:t>
            </a:r>
            <a:r>
              <a:rPr lang="en-US" altLang="ko-KR"/>
              <a:t>, </a:t>
            </a:r>
            <a:r>
              <a:rPr lang="ko-KR" altLang="en-US"/>
              <a:t>객체의 비교연산은</a:t>
            </a:r>
            <a:endParaRPr lang="en-US" altLang="ko-KR"/>
          </a:p>
          <a:p>
            <a:r>
              <a:rPr lang="en-US" altLang="ko-KR"/>
              <a:t>JavaScript </a:t>
            </a:r>
            <a:r>
              <a:rPr lang="ko-KR" altLang="en-US"/>
              <a:t>에서 제공하지 않는다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만약 이런 기능을 원한다면</a:t>
            </a:r>
            <a:endParaRPr lang="en-US" altLang="ko-KR"/>
          </a:p>
          <a:p>
            <a:r>
              <a:rPr lang="en-US" altLang="ko-KR"/>
              <a:t>lodash</a:t>
            </a:r>
            <a:r>
              <a:rPr lang="ko-KR" altLang="en-US"/>
              <a:t> 를 배워보길 추천함</a:t>
            </a:r>
          </a:p>
        </p:txBody>
      </p:sp>
    </p:spTree>
    <p:extLst>
      <p:ext uri="{BB962C8B-B14F-4D97-AF65-F5344CB8AC3E}">
        <p14:creationId xmlns:p14="http://schemas.microsoft.com/office/powerpoint/2010/main" val="192987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BD6EF-D026-4A44-9785-0FAD8947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? :		</a:t>
            </a:r>
            <a:r>
              <a:rPr lang="ko-KR" altLang="en-US"/>
              <a:t>삼항연산자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763DD-FB1E-4502-85FA-4A022E327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36"/>
          </a:xfrm>
        </p:spPr>
        <p:txBody>
          <a:bodyPr/>
          <a:lstStyle/>
          <a:p>
            <a:r>
              <a:rPr lang="en-US" altLang="ko-KR"/>
              <a:t>if else </a:t>
            </a:r>
            <a:r>
              <a:rPr lang="ko-KR" altLang="en-US"/>
              <a:t>조건문을 짧게 쓴 것</a:t>
            </a:r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98B2AB-042C-46C7-919E-DC4F40E08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88" y="3103376"/>
            <a:ext cx="10888824" cy="113163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E982F58-E44E-4285-B0DF-0D477343FF9D}"/>
              </a:ext>
            </a:extLst>
          </p:cNvPr>
          <p:cNvSpPr/>
          <p:nvPr/>
        </p:nvSpPr>
        <p:spPr>
          <a:xfrm>
            <a:off x="651588" y="3881535"/>
            <a:ext cx="5226698" cy="35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73F77-8436-4246-B358-AD1653E3BE2E}"/>
              </a:ext>
            </a:extLst>
          </p:cNvPr>
          <p:cNvSpPr txBox="1"/>
          <p:nvPr/>
        </p:nvSpPr>
        <p:spPr>
          <a:xfrm>
            <a:off x="2818701" y="42350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조건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5BE15B5-7810-4A1C-91B3-035FEC27C9E2}"/>
              </a:ext>
            </a:extLst>
          </p:cNvPr>
          <p:cNvSpPr/>
          <p:nvPr/>
        </p:nvSpPr>
        <p:spPr>
          <a:xfrm>
            <a:off x="6096000" y="3889464"/>
            <a:ext cx="2553050" cy="353474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B30F2-1CBE-4CF0-9369-D738879B86E5}"/>
              </a:ext>
            </a:extLst>
          </p:cNvPr>
          <p:cNvSpPr txBox="1"/>
          <p:nvPr/>
        </p:nvSpPr>
        <p:spPr>
          <a:xfrm>
            <a:off x="6683875" y="423500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true</a:t>
            </a:r>
            <a:r>
              <a:rPr lang="ko-KR" altLang="en-US">
                <a:solidFill>
                  <a:srgbClr val="00B050"/>
                </a:solidFill>
              </a:rPr>
              <a:t>일 경우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359BB6-1C82-4B6F-9D4D-DB20BEA55700}"/>
              </a:ext>
            </a:extLst>
          </p:cNvPr>
          <p:cNvSpPr/>
          <p:nvPr/>
        </p:nvSpPr>
        <p:spPr>
          <a:xfrm>
            <a:off x="8942664" y="3889464"/>
            <a:ext cx="2469859" cy="35347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E922B1-244C-4B89-8558-FB9E184FE76A}"/>
              </a:ext>
            </a:extLst>
          </p:cNvPr>
          <p:cNvSpPr txBox="1"/>
          <p:nvPr/>
        </p:nvSpPr>
        <p:spPr>
          <a:xfrm>
            <a:off x="9456654" y="4235009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false</a:t>
            </a:r>
            <a:r>
              <a:rPr lang="ko-KR" altLang="en-US">
                <a:solidFill>
                  <a:srgbClr val="FF0000"/>
                </a:solidFill>
              </a:rPr>
              <a:t>일 경우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451FD9-32D2-41BA-B772-EAA2C25D9550}"/>
              </a:ext>
            </a:extLst>
          </p:cNvPr>
          <p:cNvSpPr txBox="1"/>
          <p:nvPr/>
        </p:nvSpPr>
        <p:spPr>
          <a:xfrm>
            <a:off x="651588" y="5301842"/>
            <a:ext cx="5343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만약 조건에 따른 결과가 짧을 경우</a:t>
            </a:r>
            <a:r>
              <a:rPr lang="en-US" altLang="ko-KR"/>
              <a:t> </a:t>
            </a:r>
            <a:r>
              <a:rPr lang="ko-KR" altLang="en-US"/>
              <a:t>삼항연산자를</a:t>
            </a:r>
            <a:r>
              <a:rPr lang="en-US" altLang="ko-KR"/>
              <a:t>,</a:t>
            </a:r>
          </a:p>
          <a:p>
            <a:r>
              <a:rPr lang="ko-KR" altLang="en-US"/>
              <a:t>길 경우 </a:t>
            </a:r>
            <a:r>
              <a:rPr lang="en-US" altLang="ko-KR"/>
              <a:t>if else </a:t>
            </a:r>
            <a:r>
              <a:rPr lang="ko-KR" altLang="en-US"/>
              <a:t>를 쓰면 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931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0D48F-1569-4AAB-A5B7-167AE7C5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직접 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B574AB-505E-4370-AA2B-D3D9D729D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나의 정보를 객체로 만들라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이름</a:t>
            </a:r>
            <a:r>
              <a:rPr lang="en-US" altLang="ko-KR"/>
              <a:t>, </a:t>
            </a:r>
            <a:r>
              <a:rPr lang="ko-KR" altLang="en-US"/>
              <a:t>나이</a:t>
            </a:r>
            <a:r>
              <a:rPr lang="en-US" altLang="ko-KR"/>
              <a:t>, </a:t>
            </a:r>
            <a:r>
              <a:rPr lang="ko-KR" altLang="en-US"/>
              <a:t>직업</a:t>
            </a:r>
            <a:r>
              <a:rPr lang="en-US" altLang="ko-KR"/>
              <a:t>, </a:t>
            </a:r>
            <a:r>
              <a:rPr lang="ko-KR" altLang="en-US"/>
              <a:t>학과</a:t>
            </a:r>
            <a:r>
              <a:rPr lang="en-US" altLang="ko-KR"/>
              <a:t>, </a:t>
            </a:r>
            <a:r>
              <a:rPr lang="ko-KR" altLang="en-US"/>
              <a:t>사는곳</a:t>
            </a:r>
            <a:endParaRPr lang="en-US" altLang="ko-KR"/>
          </a:p>
          <a:p>
            <a:pPr lvl="1"/>
            <a:r>
              <a:rPr lang="ko-KR" altLang="en-US"/>
              <a:t>좋아하는 것 </a:t>
            </a:r>
            <a:r>
              <a:rPr lang="en-US" altLang="ko-KR"/>
              <a:t>(3</a:t>
            </a:r>
            <a:r>
              <a:rPr lang="ko-KR" altLang="en-US"/>
              <a:t>개 이상의 배열</a:t>
            </a:r>
            <a:r>
              <a:rPr lang="en-US" altLang="ko-KR"/>
              <a:t>)</a:t>
            </a:r>
          </a:p>
          <a:p>
            <a:r>
              <a:rPr lang="ko-KR" altLang="en-US"/>
              <a:t>객체와 객체 안의 배열 요소에 접근해 원하는대로 변경해보라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99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8CE4F-21B5-4AF8-8B56-1882F29B9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배열</a:t>
            </a:r>
            <a:r>
              <a:rPr lang="en-US" altLang="ko-KR"/>
              <a:t>(array)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48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76D07-1BEA-423D-A785-39D96FA4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7BB237-A2CE-4FBA-B4E4-0DBAB4C08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6514"/>
          </a:xfrm>
        </p:spPr>
        <p:txBody>
          <a:bodyPr/>
          <a:lstStyle/>
          <a:p>
            <a:r>
              <a:rPr lang="ko-KR" altLang="en-US"/>
              <a:t>여러 개의 </a:t>
            </a:r>
            <a:r>
              <a:rPr lang="en-US" altLang="ko-KR"/>
              <a:t>data</a:t>
            </a:r>
            <a:r>
              <a:rPr lang="ko-KR" altLang="en-US"/>
              <a:t>를 대괄호 </a:t>
            </a:r>
            <a:r>
              <a:rPr lang="en-US" altLang="ko-KR"/>
              <a:t>[ ] 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사용해 하나로 묶은 것</a:t>
            </a:r>
          </a:p>
        </p:txBody>
      </p:sp>
    </p:spTree>
    <p:extLst>
      <p:ext uri="{BB962C8B-B14F-4D97-AF65-F5344CB8AC3E}">
        <p14:creationId xmlns:p14="http://schemas.microsoft.com/office/powerpoint/2010/main" val="274364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58120-3462-41E8-AEC8-230A281B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배열을 쓰지 않을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23190D-EF49-41B5-8D79-E2D2E789C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4950"/>
            <a:ext cx="8343900" cy="3848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43DC5-7B41-4788-B270-8964E49ABDEF}"/>
              </a:ext>
            </a:extLst>
          </p:cNvPr>
          <p:cNvSpPr txBox="1"/>
          <p:nvPr/>
        </p:nvSpPr>
        <p:spPr>
          <a:xfrm>
            <a:off x="5728996" y="2341984"/>
            <a:ext cx="586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이렇게 일일히 적는건 비효율적</a:t>
            </a:r>
            <a:r>
              <a:rPr lang="en-US" altLang="ko-KR"/>
              <a:t>.</a:t>
            </a:r>
          </a:p>
          <a:p>
            <a:r>
              <a:rPr lang="ko-KR" altLang="en-US"/>
              <a:t>왜</a:t>
            </a:r>
            <a:r>
              <a:rPr lang="en-US" altLang="ko-KR"/>
              <a:t>? 7</a:t>
            </a:r>
            <a:r>
              <a:rPr lang="ko-KR" altLang="en-US"/>
              <a:t>가지 모두 </a:t>
            </a:r>
            <a:r>
              <a:rPr lang="en-US" altLang="ko-KR"/>
              <a:t>“</a:t>
            </a:r>
            <a:r>
              <a:rPr lang="ko-KR" altLang="en-US"/>
              <a:t>요일</a:t>
            </a:r>
            <a:r>
              <a:rPr lang="en-US" altLang="ko-KR"/>
              <a:t>” </a:t>
            </a:r>
            <a:r>
              <a:rPr lang="ko-KR" altLang="en-US"/>
              <a:t>이라는 공통된 특징이 있기 때문</a:t>
            </a:r>
          </a:p>
        </p:txBody>
      </p:sp>
    </p:spTree>
    <p:extLst>
      <p:ext uri="{BB962C8B-B14F-4D97-AF65-F5344CB8AC3E}">
        <p14:creationId xmlns:p14="http://schemas.microsoft.com/office/powerpoint/2010/main" val="299290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E5AE5-A3BC-42E5-B05A-46FB85D00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배열을 사용하면</a:t>
            </a:r>
            <a:r>
              <a:rPr lang="en-US" altLang="ko-KR"/>
              <a:t>?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172ECCF-6D3F-4496-B0EC-A91FA4BD4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3364"/>
            <a:ext cx="10210101" cy="1219218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D89E7C7-9B29-4DB3-AE4B-BAE0CF5C2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64818"/>
            <a:ext cx="10515600" cy="506514"/>
          </a:xfrm>
        </p:spPr>
        <p:txBody>
          <a:bodyPr/>
          <a:lstStyle/>
          <a:p>
            <a:r>
              <a:rPr lang="ko-KR" altLang="en-US"/>
              <a:t>여러 개의 </a:t>
            </a:r>
            <a:r>
              <a:rPr lang="en-US" altLang="ko-KR"/>
              <a:t>data</a:t>
            </a:r>
            <a:r>
              <a:rPr lang="ko-KR" altLang="en-US"/>
              <a:t>를 대괄호 </a:t>
            </a:r>
            <a:r>
              <a:rPr lang="en-US" altLang="ko-KR"/>
              <a:t>[ ] 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사용해 하나로 묶은 것</a:t>
            </a:r>
          </a:p>
        </p:txBody>
      </p:sp>
    </p:spTree>
    <p:extLst>
      <p:ext uri="{BB962C8B-B14F-4D97-AF65-F5344CB8AC3E}">
        <p14:creationId xmlns:p14="http://schemas.microsoft.com/office/powerpoint/2010/main" val="1810621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EE0A2-98E8-4683-B0E9-93B8E881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요소</a:t>
            </a:r>
            <a:r>
              <a:rPr lang="en-US" altLang="ko-KR"/>
              <a:t>(element) </a:t>
            </a:r>
            <a:r>
              <a:rPr lang="ko-KR" altLang="en-US"/>
              <a:t>와 인덱스</a:t>
            </a:r>
            <a:r>
              <a:rPr lang="en-US" altLang="ko-KR"/>
              <a:t>(index)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E44810-D3A1-4BBB-A3AC-8F2A1250C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요소</a:t>
            </a:r>
            <a:r>
              <a:rPr lang="en-US" altLang="ko-KR"/>
              <a:t>(element)	</a:t>
            </a:r>
            <a:r>
              <a:rPr lang="ko-KR" altLang="en-US"/>
              <a:t>배열을 이루는 각각의 </a:t>
            </a:r>
            <a:r>
              <a:rPr lang="en-US" altLang="ko-KR"/>
              <a:t>data</a:t>
            </a:r>
          </a:p>
          <a:p>
            <a:r>
              <a:rPr lang="ko-KR" altLang="en-US"/>
              <a:t>인덱스</a:t>
            </a:r>
            <a:r>
              <a:rPr lang="en-US" altLang="ko-KR"/>
              <a:t>(index)	</a:t>
            </a:r>
            <a:r>
              <a:rPr lang="ko-KR" altLang="en-US"/>
              <a:t>각 요소에 부여된 번호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9BE58D-9C29-4A62-9941-EFC51366B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71" y="3429000"/>
            <a:ext cx="10007698" cy="22030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BCA850-909A-453C-81F5-B6C665D49E64}"/>
              </a:ext>
            </a:extLst>
          </p:cNvPr>
          <p:cNvSpPr txBox="1"/>
          <p:nvPr/>
        </p:nvSpPr>
        <p:spPr>
          <a:xfrm>
            <a:off x="6367244" y="5665569"/>
            <a:ext cx="4233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정의되지 않았다는 뜻</a:t>
            </a:r>
            <a:endParaRPr lang="en-US" altLang="ko-KR"/>
          </a:p>
          <a:p>
            <a:r>
              <a:rPr lang="ko-KR" altLang="en-US"/>
              <a:t>우리는 </a:t>
            </a:r>
            <a:r>
              <a:rPr lang="en-US" altLang="ko-KR"/>
              <a:t>8</a:t>
            </a:r>
            <a:r>
              <a:rPr lang="ko-KR" altLang="en-US"/>
              <a:t>번째 데이터를 정의한 적 없다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19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F6DF3-98F9-4DCE-90E7-09449619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undefined vs null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BFCB0-0572-4C9E-9755-2A98C21D1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둘 다 조건문에서 </a:t>
            </a:r>
            <a:r>
              <a:rPr lang="en-US" altLang="ko-KR"/>
              <a:t>false</a:t>
            </a:r>
            <a:r>
              <a:rPr lang="ko-KR" altLang="en-US"/>
              <a:t>로 인식함</a:t>
            </a:r>
            <a:endParaRPr lang="en-US" altLang="ko-KR"/>
          </a:p>
          <a:p>
            <a:r>
              <a:rPr lang="en-US" altLang="ko-KR"/>
              <a:t>undefined</a:t>
            </a:r>
            <a:r>
              <a:rPr lang="ko-KR" altLang="en-US"/>
              <a:t>는 </a:t>
            </a:r>
            <a:r>
              <a:rPr lang="en-US" altLang="ko-KR"/>
              <a:t>	</a:t>
            </a:r>
            <a:r>
              <a:rPr lang="ko-KR" altLang="en-US"/>
              <a:t>고의가 아님</a:t>
            </a:r>
            <a:endParaRPr lang="en-US" altLang="ko-KR"/>
          </a:p>
          <a:p>
            <a:r>
              <a:rPr lang="en-US" altLang="ko-KR"/>
              <a:t>null</a:t>
            </a:r>
            <a:r>
              <a:rPr lang="ko-KR" altLang="en-US"/>
              <a:t>은 </a:t>
            </a:r>
            <a:r>
              <a:rPr lang="en-US" altLang="ko-KR"/>
              <a:t>		</a:t>
            </a:r>
            <a:r>
              <a:rPr lang="ko-KR" altLang="en-US"/>
              <a:t>고의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		</a:t>
            </a:r>
            <a:r>
              <a:rPr lang="ko-KR" altLang="en-US"/>
              <a:t>왜 일부러 </a:t>
            </a:r>
            <a:r>
              <a:rPr lang="en-US" altLang="ko-KR"/>
              <a:t>null</a:t>
            </a:r>
            <a:r>
              <a:rPr lang="ko-KR" altLang="en-US"/>
              <a:t>을 쓸까</a:t>
            </a:r>
            <a:r>
              <a:rPr lang="en-US" altLang="ko-KR"/>
              <a:t>?</a:t>
            </a:r>
          </a:p>
          <a:p>
            <a:pPr marL="457200" lvl="1" indent="0">
              <a:buNone/>
            </a:pPr>
            <a:r>
              <a:rPr lang="en-US" altLang="ko-KR"/>
              <a:t>			</a:t>
            </a:r>
            <a:r>
              <a:rPr lang="ko-KR" altLang="en-US"/>
              <a:t>개발자가 의도적으로 비워두고 싶은 경우가 있기 때문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6452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614</Words>
  <Application>Microsoft Office PowerPoint</Application>
  <PresentationFormat>와이드스크린</PresentationFormat>
  <Paragraphs>106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|| &amp;&amp;  논리연산자</vt:lpstr>
      <vt:lpstr>PowerPoint 프레젠테이션</vt:lpstr>
      <vt:lpstr>? :  삼항연산자</vt:lpstr>
      <vt:lpstr>배열(array)</vt:lpstr>
      <vt:lpstr>배열</vt:lpstr>
      <vt:lpstr>배열을 쓰지 않을 경우</vt:lpstr>
      <vt:lpstr>배열을 사용하면?</vt:lpstr>
      <vt:lpstr>요소(element) 와 인덱스(index)</vt:lpstr>
      <vt:lpstr>undefined vs null</vt:lpstr>
      <vt:lpstr>length</vt:lpstr>
      <vt:lpstr>배열의 요소는 const로 선언되었더라도 변경 가능하다</vt:lpstr>
      <vt:lpstr>push( )</vt:lpstr>
      <vt:lpstr>그러나, const로 선언된 배열을  다시 선언할 순 없다.</vt:lpstr>
      <vt:lpstr>이차원 배열 </vt:lpstr>
      <vt:lpstr>객체(object)</vt:lpstr>
      <vt:lpstr>JavaScript에서 가장 중요한 두 가지</vt:lpstr>
      <vt:lpstr>주의</vt:lpstr>
      <vt:lpstr>객체(object)</vt:lpstr>
      <vt:lpstr>PowerPoint 프레젠테이션</vt:lpstr>
      <vt:lpstr>PowerPoint 프레젠테이션</vt:lpstr>
      <vt:lpstr>객체에서의 데이터 접근</vt:lpstr>
      <vt:lpstr>console.log( )</vt:lpstr>
      <vt:lpstr>객체의 프로퍼티는  const로 선언되었더라도 변경 가능하다</vt:lpstr>
      <vt:lpstr>그러나, const로 선언된 객체를  다시 선언할 순 없다.</vt:lpstr>
      <vt:lpstr>객체가 왜 중요한가?</vt:lpstr>
      <vt:lpstr>객체가 배열보다 나은가?</vt:lpstr>
      <vt:lpstr>빈 배열 [ ] 과 빈 객체 { } 는 false 아님</vt:lpstr>
      <vt:lpstr>같아보이는 배열과 객체는 비교 불가</vt:lpstr>
      <vt:lpstr>PowerPoint 프레젠테이션</vt:lpstr>
      <vt:lpstr>직접 해보기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자룡</dc:creator>
  <cp:lastModifiedBy>이 자룡</cp:lastModifiedBy>
  <cp:revision>59</cp:revision>
  <dcterms:created xsi:type="dcterms:W3CDTF">2021-09-30T05:25:07Z</dcterms:created>
  <dcterms:modified xsi:type="dcterms:W3CDTF">2021-10-05T12:51:51Z</dcterms:modified>
</cp:coreProperties>
</file>