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8" r:id="rId3"/>
    <p:sldId id="258" r:id="rId4"/>
    <p:sldId id="259" r:id="rId5"/>
    <p:sldId id="261" r:id="rId6"/>
    <p:sldId id="262" r:id="rId7"/>
    <p:sldId id="263" r:id="rId8"/>
    <p:sldId id="260" r:id="rId9"/>
    <p:sldId id="265" r:id="rId10"/>
    <p:sldId id="267" r:id="rId11"/>
    <p:sldId id="268" r:id="rId12"/>
    <p:sldId id="269" r:id="rId13"/>
    <p:sldId id="266" r:id="rId14"/>
    <p:sldId id="272" r:id="rId15"/>
    <p:sldId id="273" r:id="rId16"/>
    <p:sldId id="274" r:id="rId17"/>
    <p:sldId id="276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75" r:id="rId26"/>
    <p:sldId id="278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B5257-9172-4215-964E-0C31612B3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A3C74F-AD6F-4493-B364-2933A4523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982F1-8798-4251-8624-70C33AA3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2A0A-E5B9-4C1F-82E3-47D4DF1CA831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DC51F-D26B-4017-8A29-F1134986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EB6D72-FF0D-48B6-B03E-77CD189DB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04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9F63F-0001-4E26-91FF-8A670DDD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815A65-1B7B-431E-B738-7295735E4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D36C5F-2D2A-4D80-9A51-29781F76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2A0A-E5B9-4C1F-82E3-47D4DF1CA831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DC0B24-6993-477C-AB3F-C8B9171E8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ACE48-C1D0-41A7-BD04-8D6E2630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74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D317FE-4AD9-4B9A-A506-ABB754AE1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E75654-BA80-4200-990C-7212541F3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18840-59F8-4D6D-A63C-198713FB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2A0A-E5B9-4C1F-82E3-47D4DF1CA831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152CAB-FDC1-400A-9B56-36809C3F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546B4-B1A3-489F-A06A-E5F2450C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7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171FE-D4FB-45B6-BAA5-82878187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1AF9E-854B-4E7E-BD89-D4FA3C867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EC9AD-DBDF-48C2-8E89-4BE4B290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2A0A-E5B9-4C1F-82E3-47D4DF1CA831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D887F-DA10-4950-A97D-4A4E2C58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42B1A-2439-4A26-8766-E50A237B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6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63A0E-CA44-4386-9564-F7D533049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20856E-EBD4-4CC2-B5B0-D04620973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80B00-A513-48C0-AE09-56D844D0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2A0A-E5B9-4C1F-82E3-47D4DF1CA831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B6796-674C-4181-9271-28A16158D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D5744-EB0C-4315-9D1F-D3C1F982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72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0E061-3602-4DC1-A0B6-974216144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E7AA9-233C-484F-AC8B-E4B10BE82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B058D0-9D11-4604-99B9-EBAFFF445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A194FC-0868-4B98-A0FC-EB0F9799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2A0A-E5B9-4C1F-82E3-47D4DF1CA831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D676DB-0BF3-48F1-BB00-9625FE654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8AF47-A741-4C7E-9829-B399F9F8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80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1B32C-4BBA-4561-BE52-C8ABBE08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FAE8D7-B05A-49F3-B0ED-558A2840A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910840-78CE-4BD1-945D-E209FD508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352301-F72D-4448-8418-FFFEFBF6E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916450-87DD-4977-8423-6992025AE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D8AA7C-3B84-4936-8198-8EA5E715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2A0A-E5B9-4C1F-82E3-47D4DF1CA831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0C912D-3590-4F3F-9471-96829C0F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806CB6-70E1-43B0-9E9C-1EE04378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98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281CD-69E6-4AE1-9609-378C3D9F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7DCA9C-23B4-4A80-919C-A04052BE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2A0A-E5B9-4C1F-82E3-47D4DF1CA831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40AB97-7157-4FEF-A0E9-391C88BD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7E1689-7E31-470F-9D53-7A68B809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0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33FDE-96C5-43B2-8A98-5D5F1F97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2A0A-E5B9-4C1F-82E3-47D4DF1CA831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28EE5E-BC15-4F05-9D31-B3431788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35EFC3-42FD-4A2A-8B73-A3A7EDB1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4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4D436-FB19-47BE-951A-289C45BD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76B84-F95D-4222-BEB2-8DE129371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5B48C0-9795-44A8-AA44-447A8C71C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05036E-0E3A-439B-969C-4A28031D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2A0A-E5B9-4C1F-82E3-47D4DF1CA831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77E190-257E-4F5A-A2D4-3ED8EF0B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BB2BC7-9AF5-40E5-844D-C97C519B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5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31D38-3E6F-4F99-A183-12DDEB654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72D164-0513-410F-8721-CEB9AAF0E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439DF6-FE53-4EAE-851B-C6FB4C7B4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19AF5C-7569-48DF-8EFB-2A5B6837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2A0A-E5B9-4C1F-82E3-47D4DF1CA831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829E23-5AAF-428E-A65A-F370C497C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EE4DAB-D643-4AB0-AA34-A905D214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42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93E190-395C-424C-B2E6-B8DB243F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4D3DF-FE05-4F57-91A6-75FED55DD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BCA8EF-82AB-47E8-A002-3EBAD048C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42A0A-E5B9-4C1F-82E3-47D4DF1CA831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D200F-86CA-4116-9666-1E43D2E39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22CE1A-D6AA-4BFE-AB9E-0F380B5E4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45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77F65-F20A-4994-B3D0-38B8993D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반복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9A4B5F-32E4-4079-A6C6-2FCACB1C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while, for </a:t>
            </a:r>
            <a:r>
              <a:rPr lang="ko-KR" altLang="en-US"/>
              <a:t>를 복습</a:t>
            </a:r>
            <a:endParaRPr lang="en-US" altLang="ko-KR"/>
          </a:p>
          <a:p>
            <a:r>
              <a:rPr lang="en-US" altLang="ko-KR"/>
              <a:t>map( ), filter( )</a:t>
            </a:r>
            <a:r>
              <a:rPr lang="ko-KR" altLang="en-US"/>
              <a:t> 배우기</a:t>
            </a:r>
          </a:p>
        </p:txBody>
      </p:sp>
    </p:spTree>
    <p:extLst>
      <p:ext uri="{BB962C8B-B14F-4D97-AF65-F5344CB8AC3E}">
        <p14:creationId xmlns:p14="http://schemas.microsoft.com/office/powerpoint/2010/main" val="3089930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1CA5EA-844E-48D8-A63A-9A2725AA5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25" y="1213330"/>
            <a:ext cx="8134372" cy="1741563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4316387B-A38C-4480-9628-0A78BE688EB5}"/>
              </a:ext>
            </a:extLst>
          </p:cNvPr>
          <p:cNvSpPr/>
          <p:nvPr/>
        </p:nvSpPr>
        <p:spPr>
          <a:xfrm>
            <a:off x="3769323" y="2954893"/>
            <a:ext cx="861527" cy="11663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21E411-5AC1-4739-B488-6196B7880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25" y="4567626"/>
            <a:ext cx="8710569" cy="15167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31D5B-F5F5-4D2C-8F54-B529B9B66A4A}"/>
              </a:ext>
            </a:extLst>
          </p:cNvPr>
          <p:cNvSpPr txBox="1"/>
          <p:nvPr/>
        </p:nvSpPr>
        <p:spPr>
          <a:xfrm>
            <a:off x="290817" y="411061"/>
            <a:ext cx="728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map</a:t>
            </a:r>
            <a:r>
              <a:rPr lang="ko-KR" altLang="en-US"/>
              <a:t> 은 새 배열을 리턴하지만</a:t>
            </a:r>
            <a:r>
              <a:rPr lang="en-US" altLang="ko-KR"/>
              <a:t>,</a:t>
            </a:r>
            <a:r>
              <a:rPr lang="ko-KR" altLang="en-US"/>
              <a:t> 상황에 따라 필요하지 않을 수도 있다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2481F0C-A28A-4279-AD42-09026A611CCF}"/>
              </a:ext>
            </a:extLst>
          </p:cNvPr>
          <p:cNvCxnSpPr/>
          <p:nvPr/>
        </p:nvCxnSpPr>
        <p:spPr>
          <a:xfrm>
            <a:off x="907688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AFCF97D-8316-4743-901A-4F642D580DEA}"/>
              </a:ext>
            </a:extLst>
          </p:cNvPr>
          <p:cNvSpPr txBox="1"/>
          <p:nvPr/>
        </p:nvSpPr>
        <p:spPr>
          <a:xfrm>
            <a:off x="9582244" y="2366894"/>
            <a:ext cx="19335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결과는 동일하다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짜장면</a:t>
            </a:r>
            <a:endParaRPr lang="en-US" altLang="ko-KR"/>
          </a:p>
          <a:p>
            <a:r>
              <a:rPr lang="ko-KR" altLang="en-US"/>
              <a:t>짬뽕</a:t>
            </a:r>
            <a:endParaRPr lang="en-US" altLang="ko-KR"/>
          </a:p>
          <a:p>
            <a:r>
              <a:rPr lang="ko-KR" altLang="en-US"/>
              <a:t>탕수육</a:t>
            </a:r>
          </a:p>
        </p:txBody>
      </p:sp>
    </p:spTree>
    <p:extLst>
      <p:ext uri="{BB962C8B-B14F-4D97-AF65-F5344CB8AC3E}">
        <p14:creationId xmlns:p14="http://schemas.microsoft.com/office/powerpoint/2010/main" val="78800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17982-4DC4-4B0C-ACC8-3B513845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filter( 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9737B-453C-45C3-90B6-7DA8EFE82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배열을 받아</a:t>
            </a:r>
            <a:r>
              <a:rPr lang="en-US" altLang="ko-KR"/>
              <a:t>, </a:t>
            </a:r>
            <a:r>
              <a:rPr lang="ko-KR" altLang="en-US"/>
              <a:t>조건에 맞는 요소만 모아 새 배열로 만든다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3519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80C4D5D-7012-46F7-BE57-1DF39015E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4" y="427645"/>
            <a:ext cx="10628852" cy="1912799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BA0118-951D-4959-AACA-E778D97A0BEC}"/>
              </a:ext>
            </a:extLst>
          </p:cNvPr>
          <p:cNvCxnSpPr>
            <a:cxnSpLocks/>
          </p:cNvCxnSpPr>
          <p:nvPr/>
        </p:nvCxnSpPr>
        <p:spPr>
          <a:xfrm>
            <a:off x="7793373" y="1586618"/>
            <a:ext cx="28858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B61AE5-1822-4B66-B98F-B81B590ED35D}"/>
              </a:ext>
            </a:extLst>
          </p:cNvPr>
          <p:cNvSpPr txBox="1"/>
          <p:nvPr/>
        </p:nvSpPr>
        <p:spPr>
          <a:xfrm>
            <a:off x="377504" y="2745592"/>
            <a:ext cx="51331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filter( ) </a:t>
            </a:r>
            <a:r>
              <a:rPr lang="ko-KR" altLang="en-US"/>
              <a:t>역시</a:t>
            </a:r>
            <a:r>
              <a:rPr lang="en-US" altLang="ko-KR"/>
              <a:t> </a:t>
            </a:r>
            <a:r>
              <a:rPr lang="ko-KR" altLang="en-US"/>
              <a:t>배열에서 사용 가능한 내장함수다</a:t>
            </a:r>
            <a:r>
              <a:rPr lang="en-US" altLang="ko-KR"/>
              <a:t>.</a:t>
            </a:r>
          </a:p>
          <a:p>
            <a:r>
              <a:rPr lang="ko-KR" altLang="en-US"/>
              <a:t>파라미터는 하나다</a:t>
            </a:r>
            <a:r>
              <a:rPr lang="en-US" altLang="ko-KR"/>
              <a:t>.</a:t>
            </a:r>
          </a:p>
          <a:p>
            <a:r>
              <a:rPr lang="ko-KR" altLang="en-US"/>
              <a:t>함수 전체가 파라미터로 들어간다</a:t>
            </a:r>
            <a:r>
              <a:rPr lang="en-US" altLang="ko-KR"/>
              <a:t>. 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콜백이다</a:t>
            </a:r>
            <a:r>
              <a:rPr lang="en-US" altLang="ko-KR"/>
              <a:t>.</a:t>
            </a:r>
          </a:p>
          <a:p>
            <a:r>
              <a:rPr lang="en-US" altLang="ko-KR"/>
              <a:t>menus (</a:t>
            </a:r>
            <a:r>
              <a:rPr lang="ko-KR" altLang="en-US"/>
              <a:t>복수</a:t>
            </a:r>
            <a:r>
              <a:rPr lang="en-US" altLang="ko-KR"/>
              <a:t>)</a:t>
            </a:r>
            <a:r>
              <a:rPr lang="ko-KR" altLang="en-US"/>
              <a:t>의 각각의 요소는 </a:t>
            </a:r>
            <a:r>
              <a:rPr lang="en-US" altLang="ko-KR"/>
              <a:t>menu (</a:t>
            </a:r>
            <a:r>
              <a:rPr lang="ko-KR" altLang="en-US"/>
              <a:t>단수</a:t>
            </a:r>
            <a:r>
              <a:rPr lang="en-US" altLang="ko-KR"/>
              <a:t>)</a:t>
            </a:r>
            <a:r>
              <a:rPr lang="ko-KR" altLang="en-US"/>
              <a:t>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밑줄 친 콜백함수의 리턴값은 조건이다</a:t>
            </a:r>
            <a:r>
              <a:rPr lang="en-US" altLang="ko-KR"/>
              <a:t>. </a:t>
            </a:r>
          </a:p>
          <a:p>
            <a:r>
              <a:rPr lang="ko-KR" altLang="en-US"/>
              <a:t>조건에 맞는것만</a:t>
            </a:r>
            <a:r>
              <a:rPr lang="en-US" altLang="ko-KR"/>
              <a:t> </a:t>
            </a:r>
            <a:r>
              <a:rPr lang="ko-KR" altLang="en-US"/>
              <a:t>새로운 배열로 만든다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714E8-0CC0-4B20-BE2F-40EBAF475DED}"/>
              </a:ext>
            </a:extLst>
          </p:cNvPr>
          <p:cNvSpPr txBox="1"/>
          <p:nvPr/>
        </p:nvSpPr>
        <p:spPr>
          <a:xfrm>
            <a:off x="5788004" y="3325103"/>
            <a:ext cx="574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students  [“</a:t>
            </a:r>
            <a:r>
              <a:rPr lang="ko-KR" altLang="en-US"/>
              <a:t>조교행님</a:t>
            </a:r>
            <a:r>
              <a:rPr lang="en-US" altLang="ko-KR"/>
              <a:t>“, “</a:t>
            </a:r>
            <a:r>
              <a:rPr lang="ko-KR" altLang="en-US"/>
              <a:t>지연이</a:t>
            </a:r>
            <a:r>
              <a:rPr lang="en-US" altLang="ko-KR"/>
              <a:t>”, “</a:t>
            </a:r>
            <a:r>
              <a:rPr lang="ko-KR" altLang="en-US"/>
              <a:t>혁주</a:t>
            </a:r>
            <a:r>
              <a:rPr lang="en-US" altLang="ko-KR"/>
              <a:t>”, “</a:t>
            </a:r>
            <a:r>
              <a:rPr lang="ko-KR" altLang="en-US"/>
              <a:t>민지</a:t>
            </a:r>
            <a:r>
              <a:rPr lang="en-US" altLang="ko-KR"/>
              <a:t>”, “</a:t>
            </a:r>
            <a:r>
              <a:rPr lang="ko-KR" altLang="en-US"/>
              <a:t>은혁</a:t>
            </a:r>
            <a:r>
              <a:rPr lang="en-US" altLang="ko-KR"/>
              <a:t>”]</a:t>
            </a:r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08309160-DDC6-4927-97A3-EA2C3A488E71}"/>
              </a:ext>
            </a:extLst>
          </p:cNvPr>
          <p:cNvSpPr/>
          <p:nvPr/>
        </p:nvSpPr>
        <p:spPr>
          <a:xfrm>
            <a:off x="8187655" y="3904294"/>
            <a:ext cx="343949" cy="6878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CBC561-3F8E-462D-86BF-4DC8B012A344}"/>
              </a:ext>
            </a:extLst>
          </p:cNvPr>
          <p:cNvSpPr txBox="1"/>
          <p:nvPr/>
        </p:nvSpPr>
        <p:spPr>
          <a:xfrm>
            <a:off x="8659110" y="3997571"/>
            <a:ext cx="193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filter  length &gt; 2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956D4E-BBBC-4E2C-800C-C86229406506}"/>
              </a:ext>
            </a:extLst>
          </p:cNvPr>
          <p:cNvSpPr txBox="1"/>
          <p:nvPr/>
        </p:nvSpPr>
        <p:spPr>
          <a:xfrm>
            <a:off x="6385050" y="4802050"/>
            <a:ext cx="394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newStudents  [“</a:t>
            </a:r>
            <a:r>
              <a:rPr lang="ko-KR" altLang="en-US"/>
              <a:t>조교행님</a:t>
            </a:r>
            <a:r>
              <a:rPr lang="en-US" altLang="ko-KR"/>
              <a:t>“, “</a:t>
            </a:r>
            <a:r>
              <a:rPr lang="ko-KR" altLang="en-US"/>
              <a:t>지연이</a:t>
            </a:r>
            <a:r>
              <a:rPr lang="en-US" altLang="ko-KR"/>
              <a:t>”]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6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FFDE1-C629-4818-9230-50B0F798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74835" cy="1325563"/>
          </a:xfrm>
        </p:spPr>
        <p:txBody>
          <a:bodyPr/>
          <a:lstStyle/>
          <a:p>
            <a:r>
              <a:rPr lang="en-US" altLang="ko-KR"/>
              <a:t>map(</a:t>
            </a:r>
            <a:r>
              <a:rPr lang="ko-KR" altLang="en-US"/>
              <a:t> </a:t>
            </a:r>
            <a:r>
              <a:rPr lang="en-US" altLang="ko-KR"/>
              <a:t>),</a:t>
            </a:r>
            <a:r>
              <a:rPr lang="ko-KR" altLang="en-US"/>
              <a:t> </a:t>
            </a:r>
            <a:r>
              <a:rPr lang="en-US" altLang="ko-KR"/>
              <a:t>filter(</a:t>
            </a:r>
            <a:r>
              <a:rPr lang="ko-KR" altLang="en-US"/>
              <a:t> 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	vs</a:t>
            </a:r>
            <a:r>
              <a:rPr lang="ko-KR" altLang="en-US"/>
              <a:t> </a:t>
            </a:r>
            <a:r>
              <a:rPr lang="en-US" altLang="ko-KR"/>
              <a:t>		for, while loop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864FB-4F71-458C-8E7F-5B8AC5A6A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성능은 별 차이없다</a:t>
            </a:r>
            <a:r>
              <a:rPr lang="en-US" altLang="ko-KR"/>
              <a:t>.</a:t>
            </a:r>
          </a:p>
          <a:p>
            <a:r>
              <a:rPr lang="en-US" altLang="ko-KR"/>
              <a:t>map(), filter() </a:t>
            </a:r>
            <a:r>
              <a:rPr lang="ko-KR" altLang="en-US"/>
              <a:t>가 더 좋은 이유</a:t>
            </a:r>
            <a:endParaRPr lang="en-US" altLang="ko-KR"/>
          </a:p>
          <a:p>
            <a:pPr lvl="1"/>
            <a:r>
              <a:rPr lang="ko-KR" altLang="en-US"/>
              <a:t>시작조건</a:t>
            </a:r>
            <a:r>
              <a:rPr lang="en-US" altLang="ko-KR"/>
              <a:t>,</a:t>
            </a:r>
            <a:r>
              <a:rPr lang="ko-KR" altLang="en-US"/>
              <a:t> 종료조건</a:t>
            </a:r>
            <a:r>
              <a:rPr lang="en-US" altLang="ko-KR"/>
              <a:t>, </a:t>
            </a:r>
            <a:r>
              <a:rPr lang="ko-KR" altLang="en-US"/>
              <a:t>증감식등을 생각하지 않아도 됨</a:t>
            </a:r>
            <a:endParaRPr lang="en-US" altLang="ko-KR"/>
          </a:p>
          <a:p>
            <a:pPr lvl="1"/>
            <a:r>
              <a:rPr lang="ko-KR" altLang="en-US"/>
              <a:t>원래 데이터의 불변성</a:t>
            </a:r>
            <a:r>
              <a:rPr lang="en-US" altLang="ko-KR"/>
              <a:t>(immutability) </a:t>
            </a:r>
            <a:r>
              <a:rPr lang="ko-KR" altLang="en-US"/>
              <a:t>보장</a:t>
            </a:r>
            <a:endParaRPr lang="en-US" altLang="ko-KR"/>
          </a:p>
          <a:p>
            <a:pPr lvl="1"/>
            <a:r>
              <a:rPr lang="ko-KR" altLang="en-US"/>
              <a:t>반복을 사용하기 위한 훨씬 더 깔끔한 코드 </a:t>
            </a:r>
            <a:r>
              <a:rPr lang="en-US" altLang="ko-KR"/>
              <a:t>-&gt; </a:t>
            </a:r>
            <a:r>
              <a:rPr lang="ko-KR" altLang="en-US"/>
              <a:t>읽기 쉬움</a:t>
            </a:r>
            <a:endParaRPr lang="en-US" altLang="ko-KR"/>
          </a:p>
          <a:p>
            <a:pPr lvl="1"/>
            <a:r>
              <a:rPr lang="en-US" altLang="ko-KR"/>
              <a:t>JavaScript</a:t>
            </a:r>
            <a:r>
              <a:rPr lang="ko-KR" altLang="en-US"/>
              <a:t> 에서 </a:t>
            </a:r>
            <a:r>
              <a:rPr lang="en-US" altLang="ko-KR"/>
              <a:t>99% </a:t>
            </a:r>
            <a:r>
              <a:rPr lang="ko-KR" altLang="en-US"/>
              <a:t>의 반복작업은</a:t>
            </a:r>
            <a:r>
              <a:rPr lang="en-US" altLang="ko-KR"/>
              <a:t>, </a:t>
            </a:r>
            <a:r>
              <a:rPr lang="ko-KR" altLang="en-US"/>
              <a:t>서버로부터 받는 데이터 처리</a:t>
            </a:r>
            <a:endParaRPr lang="en-US" altLang="ko-KR"/>
          </a:p>
          <a:p>
            <a:pPr lvl="2"/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서버로부터 데이터를 배열로만 받으면 </a:t>
            </a:r>
            <a:r>
              <a:rPr lang="en-US" altLang="ko-KR"/>
              <a:t>for</a:t>
            </a:r>
            <a:r>
              <a:rPr lang="ko-KR" altLang="en-US"/>
              <a:t>와 </a:t>
            </a:r>
            <a:r>
              <a:rPr lang="en-US" altLang="ko-KR"/>
              <a:t>while </a:t>
            </a:r>
            <a:r>
              <a:rPr lang="ko-KR" altLang="en-US"/>
              <a:t>보다 훨씬 유리하게 작업 </a:t>
            </a:r>
            <a:endParaRPr lang="en-US" altLang="ko-KR"/>
          </a:p>
          <a:p>
            <a:r>
              <a:rPr lang="ko-KR" altLang="en-US"/>
              <a:t>그러나</a:t>
            </a:r>
            <a:r>
              <a:rPr lang="en-US" altLang="ko-KR"/>
              <a:t>, map( ) </a:t>
            </a:r>
            <a:r>
              <a:rPr lang="ko-KR" altLang="en-US"/>
              <a:t>과 </a:t>
            </a:r>
            <a:r>
              <a:rPr lang="en-US" altLang="ko-KR"/>
              <a:t>filter( ) </a:t>
            </a:r>
            <a:r>
              <a:rPr lang="ko-KR" altLang="en-US"/>
              <a:t>는 배열이 존재해야만 사용가능</a:t>
            </a:r>
            <a:endParaRPr lang="en-US" altLang="ko-KR"/>
          </a:p>
          <a:p>
            <a:pPr lvl="1"/>
            <a:r>
              <a:rPr lang="ko-KR" altLang="en-US"/>
              <a:t>배열 이외의 연산에선 기존 반복문이 낫다</a:t>
            </a:r>
            <a:r>
              <a:rPr lang="en-US" altLang="ko-KR"/>
              <a:t>. (</a:t>
            </a:r>
            <a:r>
              <a:rPr lang="ko-KR" altLang="en-US"/>
              <a:t>구구단</a:t>
            </a:r>
            <a:r>
              <a:rPr lang="en-US" altLang="ko-KR"/>
              <a:t>, </a:t>
            </a:r>
            <a:r>
              <a:rPr lang="ko-KR" altLang="en-US"/>
              <a:t>별찍기 등등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조금 있다가 배울 </a:t>
            </a:r>
            <a:r>
              <a:rPr lang="en-US" altLang="ko-KR"/>
              <a:t>querySelectorAll() </a:t>
            </a:r>
            <a:r>
              <a:rPr lang="ko-KR" altLang="en-US"/>
              <a:t>에서도 </a:t>
            </a:r>
            <a:r>
              <a:rPr lang="en-US" altLang="ko-KR"/>
              <a:t>map</a:t>
            </a:r>
            <a:r>
              <a:rPr lang="ko-KR" altLang="en-US"/>
              <a:t>을 쓰기 힘들다</a:t>
            </a:r>
            <a:r>
              <a:rPr lang="en-US" altLang="ko-KR"/>
              <a:t>.</a:t>
            </a:r>
          </a:p>
          <a:p>
            <a:r>
              <a:rPr lang="en-US" altLang="ko-KR"/>
              <a:t>reduce() </a:t>
            </a:r>
            <a:r>
              <a:rPr lang="ko-KR" altLang="en-US"/>
              <a:t>도</a:t>
            </a:r>
            <a:r>
              <a:rPr lang="en-US" altLang="ko-KR"/>
              <a:t> </a:t>
            </a:r>
            <a:r>
              <a:rPr lang="ko-KR" altLang="en-US"/>
              <a:t>배워보길 추천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8039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84142-CBBD-46DD-987E-C95A8AA90A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event </a:t>
            </a:r>
            <a:r>
              <a:rPr lang="ko-KR" altLang="en-US"/>
              <a:t>와 </a:t>
            </a:r>
            <a:r>
              <a:rPr lang="en-US" altLang="ko-KR"/>
              <a:t>DOM </a:t>
            </a:r>
            <a:r>
              <a:rPr lang="ko-KR" altLang="en-US"/>
              <a:t>조작</a:t>
            </a:r>
          </a:p>
        </p:txBody>
      </p:sp>
    </p:spTree>
    <p:extLst>
      <p:ext uri="{BB962C8B-B14F-4D97-AF65-F5344CB8AC3E}">
        <p14:creationId xmlns:p14="http://schemas.microsoft.com/office/powerpoint/2010/main" val="2511106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B586B-AE2D-451C-8A58-99F1C804B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/>
              <a:t>JavaScript </a:t>
            </a:r>
            <a:r>
              <a:rPr lang="ko-KR" altLang="en-US" sz="3600"/>
              <a:t>는 브라우저를 </a:t>
            </a:r>
            <a:r>
              <a:rPr lang="en-US" altLang="ko-KR" sz="3600"/>
              <a:t>“</a:t>
            </a:r>
            <a:r>
              <a:rPr lang="ko-KR" altLang="en-US" sz="3600"/>
              <a:t>조작</a:t>
            </a:r>
            <a:r>
              <a:rPr lang="en-US" altLang="ko-KR" sz="3600"/>
              <a:t>”</a:t>
            </a:r>
            <a:r>
              <a:rPr lang="ko-KR" altLang="en-US" sz="3600"/>
              <a:t>하기 위한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C1996C-9214-4297-A21B-5F7870A57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요즘 기준에선 틀린말이다</a:t>
            </a:r>
            <a:r>
              <a:rPr lang="en-US" altLang="ko-KR"/>
              <a:t>.   node.js </a:t>
            </a:r>
            <a:r>
              <a:rPr lang="ko-KR" altLang="en-US"/>
              <a:t>탄생 이후 브라우저 바깥에서도 쓰이기 때문</a:t>
            </a:r>
            <a:r>
              <a:rPr lang="en-US" altLang="ko-KR"/>
              <a:t>	ex) vscode</a:t>
            </a:r>
          </a:p>
          <a:p>
            <a:r>
              <a:rPr lang="ko-KR" altLang="en-US"/>
              <a:t>그러나</a:t>
            </a:r>
            <a:r>
              <a:rPr lang="en-US" altLang="ko-KR"/>
              <a:t>, JavaScript </a:t>
            </a:r>
            <a:r>
              <a:rPr lang="ko-KR" altLang="en-US"/>
              <a:t>는 브라우저 조작을 위해 태어난 언어다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9967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06F2D-382E-450D-AF18-42117F3B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event </a:t>
            </a:r>
            <a:r>
              <a:rPr lang="ko-KR" altLang="en-US"/>
              <a:t>와 </a:t>
            </a:r>
            <a:r>
              <a:rPr lang="en-US" altLang="ko-KR"/>
              <a:t>event handler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19D1F2-994C-4441-BB60-8D349F5CA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브라우저에서 일어나는 </a:t>
            </a:r>
            <a:r>
              <a:rPr lang="en-US" altLang="ko-KR"/>
              <a:t>“</a:t>
            </a:r>
            <a:r>
              <a:rPr lang="ko-KR" altLang="en-US"/>
              <a:t>사건</a:t>
            </a:r>
            <a:r>
              <a:rPr lang="en-US" altLang="ko-KR"/>
              <a:t>” </a:t>
            </a:r>
            <a:r>
              <a:rPr lang="ko-KR" altLang="en-US"/>
              <a:t>을 말한다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클릭</a:t>
            </a:r>
            <a:r>
              <a:rPr lang="en-US" altLang="ko-KR"/>
              <a:t>, </a:t>
            </a:r>
            <a:r>
              <a:rPr lang="ko-KR" altLang="en-US"/>
              <a:t>데이터 변화</a:t>
            </a:r>
            <a:r>
              <a:rPr lang="en-US" altLang="ko-KR"/>
              <a:t>, </a:t>
            </a:r>
            <a:r>
              <a:rPr lang="ko-KR" altLang="en-US"/>
              <a:t>마우스 올리기</a:t>
            </a:r>
            <a:r>
              <a:rPr lang="en-US" altLang="ko-KR"/>
              <a:t>, </a:t>
            </a:r>
            <a:r>
              <a:rPr lang="ko-KR" altLang="en-US"/>
              <a:t>키</a:t>
            </a:r>
            <a:r>
              <a:rPr lang="en-US" altLang="ko-KR"/>
              <a:t> </a:t>
            </a:r>
            <a:r>
              <a:rPr lang="ko-KR" altLang="en-US"/>
              <a:t>입력</a:t>
            </a:r>
            <a:r>
              <a:rPr lang="en-US" altLang="ko-KR"/>
              <a:t>, </a:t>
            </a:r>
            <a:r>
              <a:rPr lang="ko-KR" altLang="en-US"/>
              <a:t>스크롤 등등</a:t>
            </a:r>
            <a:r>
              <a:rPr lang="en-US" altLang="ko-KR"/>
              <a:t>… </a:t>
            </a:r>
          </a:p>
          <a:p>
            <a:pPr lvl="1"/>
            <a:r>
              <a:rPr lang="ko-KR" altLang="en-US"/>
              <a:t>이벤트를 다루려면 이벤트 핸들러를 사용한다</a:t>
            </a:r>
            <a:r>
              <a:rPr lang="en-US" altLang="ko-KR"/>
              <a:t>. </a:t>
            </a:r>
          </a:p>
          <a:p>
            <a:pPr lvl="2"/>
            <a:r>
              <a:rPr lang="en-US" altLang="ko-KR"/>
              <a:t>on </a:t>
            </a:r>
            <a:r>
              <a:rPr lang="ko-KR" altLang="en-US"/>
              <a:t>으로 시작하며</a:t>
            </a:r>
            <a:r>
              <a:rPr lang="en-US" altLang="ko-KR"/>
              <a:t>, </a:t>
            </a:r>
            <a:r>
              <a:rPr lang="ko-KR" altLang="en-US"/>
              <a:t>종류는 엄청나게 많다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html </a:t>
            </a:r>
            <a:r>
              <a:rPr lang="ko-KR" altLang="en-US"/>
              <a:t>태그 안에서 </a:t>
            </a:r>
            <a:r>
              <a:rPr lang="en-US" altLang="ko-KR"/>
              <a:t>attribute </a:t>
            </a:r>
            <a:r>
              <a:rPr lang="ko-KR" altLang="en-US"/>
              <a:t>로 사용하면 된다</a:t>
            </a:r>
            <a:r>
              <a:rPr lang="en-US" altLang="ko-KR"/>
              <a:t>.</a:t>
            </a:r>
          </a:p>
          <a:p>
            <a:pPr lvl="2"/>
            <a:r>
              <a:rPr lang="ko-KR" altLang="en-US"/>
              <a:t>우린 자주 쓰이는 것 두가지만 다뤄보자</a:t>
            </a:r>
            <a:r>
              <a:rPr lang="en-US" altLang="ko-KR"/>
              <a:t>.</a:t>
            </a:r>
          </a:p>
          <a:p>
            <a:pPr lvl="3"/>
            <a:r>
              <a:rPr lang="en-US" altLang="ko-KR"/>
              <a:t>onclick		</a:t>
            </a:r>
            <a:r>
              <a:rPr lang="ko-KR" altLang="en-US"/>
              <a:t>마우스 클릭</a:t>
            </a:r>
            <a:endParaRPr lang="en-US" altLang="ko-KR"/>
          </a:p>
          <a:p>
            <a:pPr lvl="3"/>
            <a:r>
              <a:rPr lang="en-US" altLang="ko-KR"/>
              <a:t>onchange		</a:t>
            </a:r>
            <a:r>
              <a:rPr lang="ko-KR" altLang="en-US"/>
              <a:t>데이터 변화</a:t>
            </a:r>
          </a:p>
        </p:txBody>
      </p:sp>
    </p:spTree>
    <p:extLst>
      <p:ext uri="{BB962C8B-B14F-4D97-AF65-F5344CB8AC3E}">
        <p14:creationId xmlns:p14="http://schemas.microsoft.com/office/powerpoint/2010/main" val="3272413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C7089D3-CBB8-4774-A6E0-26E20C963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20" y="419448"/>
            <a:ext cx="5724302" cy="36911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23B181-F873-475A-B78B-8D6F019BB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832" y="4372321"/>
            <a:ext cx="4323126" cy="1104032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97098D0-7945-4928-B7F3-29FFA5745D25}"/>
              </a:ext>
            </a:extLst>
          </p:cNvPr>
          <p:cNvCxnSpPr>
            <a:cxnSpLocks/>
          </p:cNvCxnSpPr>
          <p:nvPr/>
        </p:nvCxnSpPr>
        <p:spPr>
          <a:xfrm>
            <a:off x="2743200" y="3649210"/>
            <a:ext cx="1333850" cy="1275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840909-5406-40F4-8512-2715C40F0226}"/>
              </a:ext>
            </a:extLst>
          </p:cNvPr>
          <p:cNvSpPr/>
          <p:nvPr/>
        </p:nvSpPr>
        <p:spPr>
          <a:xfrm>
            <a:off x="1031846" y="2248250"/>
            <a:ext cx="3431097" cy="251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EDAA43-9690-4F32-9CD8-9DF308939706}"/>
              </a:ext>
            </a:extLst>
          </p:cNvPr>
          <p:cNvSpPr txBox="1"/>
          <p:nvPr/>
        </p:nvSpPr>
        <p:spPr>
          <a:xfrm>
            <a:off x="5241379" y="2639644"/>
            <a:ext cx="6950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태그 안에 </a:t>
            </a:r>
            <a:r>
              <a:rPr lang="en-US" altLang="ko-KR"/>
              <a:t>Attribute </a:t>
            </a:r>
            <a:r>
              <a:rPr lang="ko-KR" altLang="en-US"/>
              <a:t>로 쓴다</a:t>
            </a:r>
            <a:r>
              <a:rPr lang="en-US" altLang="ko-KR"/>
              <a:t>.</a:t>
            </a:r>
          </a:p>
          <a:p>
            <a:r>
              <a:rPr lang="en-US" altLang="ko-KR"/>
              <a:t>onclick=“</a:t>
            </a:r>
            <a:r>
              <a:rPr lang="ko-KR" altLang="en-US"/>
              <a:t>클릭하면실행할함수</a:t>
            </a:r>
            <a:r>
              <a:rPr lang="en-US" altLang="ko-KR"/>
              <a:t>()”</a:t>
            </a:r>
          </a:p>
          <a:p>
            <a:r>
              <a:rPr lang="ko-KR" altLang="en-US"/>
              <a:t>클릭 하면 대표적인게 버튼이니깐</a:t>
            </a:r>
            <a:r>
              <a:rPr lang="en-US" altLang="ko-KR"/>
              <a:t>, button </a:t>
            </a:r>
            <a:r>
              <a:rPr lang="ko-KR" altLang="en-US"/>
              <a:t>태그를 쓴 것일 뿐이다</a:t>
            </a:r>
            <a:r>
              <a:rPr lang="en-US" altLang="ko-KR"/>
              <a:t>.</a:t>
            </a:r>
          </a:p>
          <a:p>
            <a:r>
              <a:rPr lang="ko-KR" altLang="en-US"/>
              <a:t>즉</a:t>
            </a:r>
            <a:r>
              <a:rPr lang="en-US" altLang="ko-KR"/>
              <a:t>, h1 </a:t>
            </a:r>
            <a:r>
              <a:rPr lang="ko-KR" altLang="en-US"/>
              <a:t>이든 </a:t>
            </a:r>
            <a:r>
              <a:rPr lang="en-US" altLang="ko-KR"/>
              <a:t>div </a:t>
            </a:r>
            <a:r>
              <a:rPr lang="ko-KR" altLang="en-US"/>
              <a:t>든 </a:t>
            </a:r>
            <a:r>
              <a:rPr lang="en-US" altLang="ko-KR"/>
              <a:t>span </a:t>
            </a:r>
            <a:r>
              <a:rPr lang="ko-KR" altLang="en-US"/>
              <a:t>이든</a:t>
            </a:r>
            <a:r>
              <a:rPr lang="en-US" altLang="ko-KR"/>
              <a:t>, </a:t>
            </a:r>
            <a:r>
              <a:rPr lang="ko-KR" altLang="en-US"/>
              <a:t>다른 태그에서도 </a:t>
            </a:r>
            <a:r>
              <a:rPr lang="en-US" altLang="ko-KR"/>
              <a:t>onclick </a:t>
            </a:r>
            <a:r>
              <a:rPr lang="ko-KR" altLang="en-US"/>
              <a:t>사용 가능</a:t>
            </a:r>
          </a:p>
        </p:txBody>
      </p:sp>
    </p:spTree>
    <p:extLst>
      <p:ext uri="{BB962C8B-B14F-4D97-AF65-F5344CB8AC3E}">
        <p14:creationId xmlns:p14="http://schemas.microsoft.com/office/powerpoint/2010/main" val="4247573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0A4EAA4-D2D0-488B-A208-D104157AA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6" y="528432"/>
            <a:ext cx="7860484" cy="16956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E0F7080-AAAE-4A8A-9F47-5EF3750B3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96" y="2953603"/>
            <a:ext cx="5863905" cy="14118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1A8C558-6632-4ECA-8CF5-4D0231BC5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308" y="4532327"/>
            <a:ext cx="5838825" cy="13335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4CAC9F5-4360-411E-9C15-19E0CFEA6D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272" y="5827389"/>
            <a:ext cx="23812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90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C1C0-DDD5-4401-8D10-00CE18B4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DOM (Document Object Model)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43416A-B9E9-4159-AF06-CABE97276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하나의 </a:t>
            </a:r>
            <a:r>
              <a:rPr lang="en-US" altLang="ko-KR"/>
              <a:t>html </a:t>
            </a:r>
            <a:r>
              <a:rPr lang="ko-KR" altLang="en-US"/>
              <a:t>파일은 </a:t>
            </a:r>
            <a:r>
              <a:rPr lang="en-US" altLang="ko-KR"/>
              <a:t>“</a:t>
            </a:r>
            <a:r>
              <a:rPr lang="ko-KR" altLang="en-US"/>
              <a:t>문서</a:t>
            </a:r>
            <a:r>
              <a:rPr lang="en-US" altLang="ko-KR"/>
              <a:t>(document)” </a:t>
            </a:r>
            <a:r>
              <a:rPr lang="ko-KR" altLang="en-US"/>
              <a:t>라고도 한다</a:t>
            </a:r>
            <a:r>
              <a:rPr lang="en-US" altLang="ko-KR"/>
              <a:t>.</a:t>
            </a:r>
          </a:p>
          <a:p>
            <a:r>
              <a:rPr lang="ko-KR" altLang="en-US"/>
              <a:t>하나의 </a:t>
            </a:r>
            <a:r>
              <a:rPr lang="en-US" altLang="ko-KR"/>
              <a:t>html </a:t>
            </a:r>
            <a:r>
              <a:rPr lang="ko-KR" altLang="en-US"/>
              <a:t>파일 전체를</a:t>
            </a:r>
            <a:r>
              <a:rPr lang="en-US" altLang="ko-KR"/>
              <a:t>, </a:t>
            </a:r>
            <a:r>
              <a:rPr lang="ko-KR" altLang="en-US"/>
              <a:t>하나의 </a:t>
            </a:r>
            <a:r>
              <a:rPr lang="en-US" altLang="ko-KR"/>
              <a:t>“</a:t>
            </a:r>
            <a:r>
              <a:rPr lang="ko-KR" altLang="en-US"/>
              <a:t>객체</a:t>
            </a:r>
            <a:r>
              <a:rPr lang="en-US" altLang="ko-KR"/>
              <a:t>” </a:t>
            </a:r>
            <a:r>
              <a:rPr lang="ko-KR" altLang="en-US"/>
              <a:t>로 만든 것</a:t>
            </a:r>
            <a:r>
              <a:rPr lang="en-US" altLang="ko-KR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2449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67D51-B0B0-423C-9518-E9D5A7FA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while, for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E43C8-68C1-4340-B7F5-A43E6373E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영어로 </a:t>
            </a:r>
            <a:r>
              <a:rPr lang="en-US" altLang="ko-KR"/>
              <a:t>loop </a:t>
            </a:r>
            <a:r>
              <a:rPr lang="ko-KR" altLang="en-US"/>
              <a:t>라고 한다</a:t>
            </a:r>
            <a:r>
              <a:rPr lang="en-US" altLang="ko-KR"/>
              <a:t>.</a:t>
            </a:r>
          </a:p>
          <a:p>
            <a:r>
              <a:rPr lang="en-US" altLang="ko-KR"/>
              <a:t>map </a:t>
            </a:r>
            <a:r>
              <a:rPr lang="ko-KR" altLang="en-US"/>
              <a:t>과 </a:t>
            </a:r>
            <a:r>
              <a:rPr lang="en-US" altLang="ko-KR"/>
              <a:t>filter </a:t>
            </a:r>
            <a:r>
              <a:rPr lang="ko-KR" altLang="en-US"/>
              <a:t>를 통한 반복은 </a:t>
            </a:r>
            <a:r>
              <a:rPr lang="en-US" altLang="ko-KR"/>
              <a:t>loop </a:t>
            </a:r>
            <a:r>
              <a:rPr lang="ko-KR" altLang="en-US"/>
              <a:t>라고 하지 않는다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802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D83F7A-56E4-4BAF-AE80-C2114EDD9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06" y="391737"/>
            <a:ext cx="8648120" cy="43564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2C61CC-562B-4E77-A215-41AE47D629F8}"/>
              </a:ext>
            </a:extLst>
          </p:cNvPr>
          <p:cNvSpPr txBox="1"/>
          <p:nvPr/>
        </p:nvSpPr>
        <p:spPr>
          <a:xfrm>
            <a:off x="1853967" y="5020811"/>
            <a:ext cx="6233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Instagram </a:t>
            </a:r>
            <a:r>
              <a:rPr lang="ko-KR" altLang="en-US"/>
              <a:t>에서</a:t>
            </a:r>
            <a:r>
              <a:rPr lang="en-US" altLang="ko-KR"/>
              <a:t>, </a:t>
            </a:r>
          </a:p>
          <a:p>
            <a:r>
              <a:rPr lang="en-US" altLang="ko-KR"/>
              <a:t>console.log(document);</a:t>
            </a:r>
          </a:p>
          <a:p>
            <a:r>
              <a:rPr lang="ko-KR" altLang="en-US"/>
              <a:t>를 입력했을때의 결과</a:t>
            </a:r>
            <a:r>
              <a:rPr lang="en-US" altLang="ko-KR"/>
              <a:t>.</a:t>
            </a:r>
          </a:p>
          <a:p>
            <a:r>
              <a:rPr lang="ko-KR" altLang="en-US"/>
              <a:t>하지만</a:t>
            </a:r>
            <a:r>
              <a:rPr lang="en-US" altLang="ko-KR"/>
              <a:t>, </a:t>
            </a:r>
            <a:r>
              <a:rPr lang="ko-KR" altLang="en-US"/>
              <a:t>이런식으로 보면 객체라는게 와닿지 않는다</a:t>
            </a:r>
            <a:r>
              <a:rPr lang="en-US" altLang="ko-KR"/>
              <a:t>.</a:t>
            </a:r>
          </a:p>
          <a:p>
            <a:r>
              <a:rPr lang="ko-KR" altLang="en-US"/>
              <a:t>이런식으로</a:t>
            </a:r>
            <a:r>
              <a:rPr lang="en-US" altLang="ko-KR"/>
              <a:t>, </a:t>
            </a:r>
            <a:r>
              <a:rPr lang="ko-KR" altLang="en-US"/>
              <a:t>태그의 형태로 나오는것을 객체로 보고싶을땐</a:t>
            </a:r>
            <a:r>
              <a:rPr lang="en-US" altLang="ko-KR"/>
              <a:t>,</a:t>
            </a:r>
          </a:p>
          <a:p>
            <a:r>
              <a:rPr lang="en-US" altLang="ko-KR"/>
              <a:t>console.log() </a:t>
            </a:r>
            <a:r>
              <a:rPr lang="ko-KR" altLang="en-US"/>
              <a:t>대신 </a:t>
            </a:r>
            <a:r>
              <a:rPr lang="en-US" altLang="ko-KR">
                <a:solidFill>
                  <a:srgbClr val="FF0000"/>
                </a:solidFill>
              </a:rPr>
              <a:t>console.dir() </a:t>
            </a:r>
            <a:r>
              <a:rPr lang="ko-KR" altLang="en-US"/>
              <a:t>을 사용한다</a:t>
            </a:r>
            <a:r>
              <a:rPr lang="en-US" altLang="ko-KR"/>
              <a:t>.	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905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EBB0C3D-3EA4-4207-A5A9-6D0DAF9FC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72" y="312624"/>
            <a:ext cx="7309411" cy="5991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B52C03-9F1D-4D0E-8713-590BABCCE793}"/>
              </a:ext>
            </a:extLst>
          </p:cNvPr>
          <p:cNvSpPr txBox="1"/>
          <p:nvPr/>
        </p:nvSpPr>
        <p:spPr>
          <a:xfrm>
            <a:off x="8229599" y="2197915"/>
            <a:ext cx="38459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인스타그램에서 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console.dir(document);</a:t>
            </a:r>
          </a:p>
          <a:p>
            <a:endParaRPr lang="en-US" altLang="ko-KR"/>
          </a:p>
          <a:p>
            <a:r>
              <a:rPr lang="ko-KR" altLang="en-US"/>
              <a:t>입력 시 나오는 결과의 </a:t>
            </a:r>
            <a:r>
              <a:rPr lang="en-US" altLang="ko-KR"/>
              <a:t>“</a:t>
            </a:r>
            <a:r>
              <a:rPr lang="ko-KR" altLang="en-US"/>
              <a:t>일부</a:t>
            </a:r>
            <a:r>
              <a:rPr lang="en-US" altLang="ko-KR"/>
              <a:t>”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하나의 페이지는 거대한 객체다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3563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8C7C0-E78B-4CEB-80D7-CA273807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그렇다면</a:t>
            </a:r>
            <a:r>
              <a:rPr lang="en-US" altLang="ko-KR"/>
              <a:t>, </a:t>
            </a:r>
            <a:r>
              <a:rPr lang="ko-KR" altLang="en-US"/>
              <a:t>이렇게 생각할 수 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5A9EC-4292-488D-8AEA-0F6FA7B67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하나의 </a:t>
            </a:r>
            <a:r>
              <a:rPr lang="en-US" altLang="ko-KR"/>
              <a:t>html </a:t>
            </a:r>
            <a:r>
              <a:rPr lang="ko-KR" altLang="en-US"/>
              <a:t>파일이 하나의 거대한 객체라면</a:t>
            </a:r>
            <a:r>
              <a:rPr lang="en-US" altLang="ko-KR"/>
              <a:t>,</a:t>
            </a:r>
          </a:p>
          <a:p>
            <a:r>
              <a:rPr lang="ko-KR" altLang="en-US"/>
              <a:t>이벤트가 발생했을 때</a:t>
            </a:r>
            <a:r>
              <a:rPr lang="en-US" altLang="ko-KR"/>
              <a:t>,</a:t>
            </a:r>
          </a:p>
          <a:p>
            <a:r>
              <a:rPr lang="ko-KR" altLang="en-US"/>
              <a:t>바꾸고 싶은 부분을 </a:t>
            </a:r>
            <a:r>
              <a:rPr lang="en-US" altLang="ko-KR"/>
              <a:t>“</a:t>
            </a:r>
            <a:r>
              <a:rPr lang="ko-KR" altLang="en-US"/>
              <a:t>선택</a:t>
            </a:r>
            <a:r>
              <a:rPr lang="en-US" altLang="ko-KR"/>
              <a:t>” </a:t>
            </a:r>
            <a:r>
              <a:rPr lang="ko-KR" altLang="en-US"/>
              <a:t>해서</a:t>
            </a:r>
            <a:r>
              <a:rPr lang="en-US" altLang="ko-KR"/>
              <a:t>, </a:t>
            </a:r>
            <a:r>
              <a:rPr lang="ko-KR" altLang="en-US"/>
              <a:t>원하는 값으로 바꾸면</a:t>
            </a:r>
            <a:r>
              <a:rPr lang="en-US" altLang="ko-KR"/>
              <a:t>,</a:t>
            </a:r>
          </a:p>
          <a:p>
            <a:r>
              <a:rPr lang="en-US" altLang="ko-KR"/>
              <a:t>html</a:t>
            </a:r>
            <a:r>
              <a:rPr lang="ko-KR" altLang="en-US"/>
              <a:t> 을 바꿀 수 있지 않을까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r>
              <a:rPr lang="ko-KR" altLang="en-US"/>
              <a:t>그걸 </a:t>
            </a:r>
            <a:r>
              <a:rPr lang="en-US" altLang="ko-KR"/>
              <a:t>DOM Manipulation, </a:t>
            </a:r>
            <a:r>
              <a:rPr lang="ko-KR" altLang="en-US"/>
              <a:t>한국어로 </a:t>
            </a:r>
            <a:r>
              <a:rPr lang="en-US" altLang="ko-KR"/>
              <a:t>“</a:t>
            </a:r>
            <a:r>
              <a:rPr lang="ko-KR" altLang="en-US"/>
              <a:t>돔 조작</a:t>
            </a:r>
            <a:r>
              <a:rPr lang="en-US" altLang="ko-KR"/>
              <a:t>”</a:t>
            </a:r>
            <a:r>
              <a:rPr lang="ko-KR" altLang="en-US"/>
              <a:t>이라고 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442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AB3A1-F3FE-4DB6-973E-8D8255827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여러가지 </a:t>
            </a:r>
            <a:r>
              <a:rPr lang="en-US" altLang="ko-KR"/>
              <a:t>“</a:t>
            </a:r>
            <a:r>
              <a:rPr lang="ko-KR" altLang="en-US"/>
              <a:t>옛</a:t>
            </a:r>
            <a:r>
              <a:rPr lang="en-US" altLang="ko-KR"/>
              <a:t>”</a:t>
            </a:r>
            <a:r>
              <a:rPr lang="ko-KR" altLang="en-US"/>
              <a:t>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DA78D8-1EC6-479E-8314-BD74FF375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document.getElementsByTagName(“div“)</a:t>
            </a:r>
          </a:p>
          <a:p>
            <a:pPr lvl="1"/>
            <a:r>
              <a:rPr lang="ko-KR" altLang="en-US"/>
              <a:t>문서의 </a:t>
            </a:r>
            <a:r>
              <a:rPr lang="en-US" altLang="ko-KR"/>
              <a:t>div </a:t>
            </a:r>
            <a:r>
              <a:rPr lang="ko-KR" altLang="en-US"/>
              <a:t>태그들을 선택</a:t>
            </a:r>
            <a:endParaRPr lang="en-US" altLang="ko-KR"/>
          </a:p>
          <a:p>
            <a:r>
              <a:rPr lang="en-US" altLang="ko-KR"/>
              <a:t>document.getElementById(“idName”)</a:t>
            </a:r>
          </a:p>
          <a:p>
            <a:pPr lvl="1"/>
            <a:r>
              <a:rPr lang="ko-KR" altLang="en-US"/>
              <a:t>문서의 </a:t>
            </a:r>
            <a:r>
              <a:rPr lang="en-US" altLang="ko-KR"/>
              <a:t>idName </a:t>
            </a:r>
            <a:r>
              <a:rPr lang="ko-KR" altLang="en-US"/>
              <a:t>이라는 아이디</a:t>
            </a:r>
            <a:r>
              <a:rPr lang="en-US" altLang="ko-KR"/>
              <a:t>(#) </a:t>
            </a:r>
            <a:r>
              <a:rPr lang="ko-KR" altLang="en-US"/>
              <a:t>로 지정된 태그 선택</a:t>
            </a:r>
            <a:endParaRPr lang="en-US" altLang="ko-KR"/>
          </a:p>
          <a:p>
            <a:r>
              <a:rPr lang="en-US" altLang="ko-KR"/>
              <a:t>document.getElementsByClassName(“myClass”)</a:t>
            </a:r>
          </a:p>
          <a:p>
            <a:pPr lvl="1"/>
            <a:r>
              <a:rPr lang="ko-KR" altLang="en-US"/>
              <a:t>문서의 </a:t>
            </a:r>
            <a:r>
              <a:rPr lang="en-US" altLang="ko-KR"/>
              <a:t>myClass </a:t>
            </a:r>
            <a:r>
              <a:rPr lang="ko-KR" altLang="en-US"/>
              <a:t>라는 클래스</a:t>
            </a:r>
            <a:r>
              <a:rPr lang="en-US" altLang="ko-KR"/>
              <a:t>( . ) 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지정된 태그들을 선택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위 세가지는</a:t>
            </a:r>
            <a:r>
              <a:rPr lang="en-US" altLang="ko-KR"/>
              <a:t>, </a:t>
            </a:r>
            <a:r>
              <a:rPr lang="ko-KR" altLang="en-US"/>
              <a:t>개발자들에게 불편해서</a:t>
            </a:r>
            <a:r>
              <a:rPr lang="en-US" altLang="ko-KR"/>
              <a:t>, </a:t>
            </a:r>
          </a:p>
          <a:p>
            <a:pPr marL="0" indent="0">
              <a:buNone/>
            </a:pPr>
            <a:r>
              <a:rPr lang="en-US" altLang="ko-KR"/>
              <a:t>    </a:t>
            </a:r>
            <a:r>
              <a:rPr lang="ko-KR" altLang="en-US"/>
              <a:t>선배 개발자들은 </a:t>
            </a:r>
            <a:r>
              <a:rPr lang="en-US" altLang="ko-KR"/>
              <a:t>jQuery </a:t>
            </a:r>
            <a:r>
              <a:rPr lang="ko-KR" altLang="en-US"/>
              <a:t>라는 기술을 따로 배워서 사용했다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111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8315A-55F7-42BE-A21F-D3E97B24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다음 두 가지만 알면</a:t>
            </a:r>
            <a:r>
              <a:rPr lang="en-US" altLang="ko-KR"/>
              <a:t>, </a:t>
            </a:r>
            <a:r>
              <a:rPr lang="ko-KR" altLang="en-US"/>
              <a:t>모든 걸 할 수 있다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BB978-F13B-46AF-A60A-8559A4C3F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document.querySelector( )</a:t>
            </a:r>
          </a:p>
          <a:p>
            <a:r>
              <a:rPr lang="en-US" altLang="ko-KR"/>
              <a:t>document.querySelectorAll( )</a:t>
            </a:r>
          </a:p>
          <a:p>
            <a:endParaRPr lang="en-US" altLang="ko-KR"/>
          </a:p>
          <a:p>
            <a:r>
              <a:rPr lang="ko-KR" altLang="en-US"/>
              <a:t>파라미터로</a:t>
            </a:r>
            <a:r>
              <a:rPr lang="en-US" altLang="ko-KR"/>
              <a:t>, css</a:t>
            </a:r>
            <a:r>
              <a:rPr lang="ko-KR" altLang="en-US"/>
              <a:t> 선택자를 쓰면 된다</a:t>
            </a:r>
            <a:r>
              <a:rPr lang="en-US" altLang="ko-KR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0429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1A26549-66EA-401A-8B3E-9F5F797A4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84" y="4154964"/>
            <a:ext cx="3862722" cy="19789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463194E-91C0-4082-A157-7E3BD72A8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296" y="3545660"/>
            <a:ext cx="2189526" cy="2841578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B2A9BB1-ECFD-4C3B-9D10-0D887316FDE0}"/>
              </a:ext>
            </a:extLst>
          </p:cNvPr>
          <p:cNvSpPr/>
          <p:nvPr/>
        </p:nvSpPr>
        <p:spPr>
          <a:xfrm>
            <a:off x="8406693" y="4756724"/>
            <a:ext cx="681969" cy="419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7F9BE05-63E6-47D8-A6D8-0E6D5B34C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3631" y="3651342"/>
            <a:ext cx="2160274" cy="273589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A6BFF09-6BAF-48F3-8048-81BB373468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684" y="531391"/>
            <a:ext cx="8051587" cy="1666526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D05D2A9-CA41-4033-AB4B-7FCD6A046341}"/>
              </a:ext>
            </a:extLst>
          </p:cNvPr>
          <p:cNvCxnSpPr/>
          <p:nvPr/>
        </p:nvCxnSpPr>
        <p:spPr>
          <a:xfrm>
            <a:off x="3305262" y="1879134"/>
            <a:ext cx="291936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02E9D61-245A-4AFD-AABE-A094CC6E8B80}"/>
              </a:ext>
            </a:extLst>
          </p:cNvPr>
          <p:cNvSpPr txBox="1"/>
          <p:nvPr/>
        </p:nvSpPr>
        <p:spPr>
          <a:xfrm>
            <a:off x="4530747" y="1879134"/>
            <a:ext cx="4683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?</a:t>
            </a:r>
            <a:endParaRPr lang="ko-KR" altLang="en-US" sz="4800"/>
          </a:p>
        </p:txBody>
      </p:sp>
    </p:spTree>
    <p:extLst>
      <p:ext uri="{BB962C8B-B14F-4D97-AF65-F5344CB8AC3E}">
        <p14:creationId xmlns:p14="http://schemas.microsoft.com/office/powerpoint/2010/main" val="977529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153DC5-31B3-43CA-AFA1-45ABD05E7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58" y="2886252"/>
            <a:ext cx="10452683" cy="108549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5F4F95-2DF9-457D-99D0-50B439457389}"/>
              </a:ext>
            </a:extLst>
          </p:cNvPr>
          <p:cNvCxnSpPr/>
          <p:nvPr/>
        </p:nvCxnSpPr>
        <p:spPr>
          <a:xfrm>
            <a:off x="5016617" y="3682767"/>
            <a:ext cx="140096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4F96C5-8477-4267-8769-4AA567801B65}"/>
              </a:ext>
            </a:extLst>
          </p:cNvPr>
          <p:cNvSpPr txBox="1"/>
          <p:nvPr/>
        </p:nvSpPr>
        <p:spPr>
          <a:xfrm>
            <a:off x="4706223" y="3845913"/>
            <a:ext cx="740619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쓰고자 하는 선택자</a:t>
            </a:r>
            <a:r>
              <a:rPr lang="en-US" altLang="ko-KR"/>
              <a:t>.</a:t>
            </a:r>
          </a:p>
          <a:p>
            <a:r>
              <a:rPr lang="ko-KR" altLang="en-US"/>
              <a:t>여기선</a:t>
            </a:r>
            <a:r>
              <a:rPr lang="en-US" altLang="ko-KR"/>
              <a:t>, square </a:t>
            </a:r>
            <a:r>
              <a:rPr lang="ko-KR" altLang="en-US"/>
              <a:t>라는 클래스를 선택하므로</a:t>
            </a:r>
            <a:r>
              <a:rPr lang="en-US" altLang="ko-KR"/>
              <a:t>,</a:t>
            </a:r>
          </a:p>
          <a:p>
            <a:r>
              <a:rPr lang="en-US" altLang="ko-KR" b="1"/>
              <a:t>“.square” </a:t>
            </a:r>
            <a:r>
              <a:rPr lang="ko-KR" altLang="en-US"/>
              <a:t>라고 써준 것</a:t>
            </a:r>
            <a:r>
              <a:rPr lang="en-US" altLang="ko-KR"/>
              <a:t>.</a:t>
            </a:r>
          </a:p>
          <a:p>
            <a:r>
              <a:rPr lang="en-US" altLang="ko-KR"/>
              <a:t>css</a:t>
            </a:r>
            <a:r>
              <a:rPr lang="ko-KR" altLang="en-US"/>
              <a:t>를 변경하고 싶으면</a:t>
            </a:r>
            <a:r>
              <a:rPr lang="en-US" altLang="ko-KR"/>
              <a:t>, style 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들어가서</a:t>
            </a:r>
            <a:r>
              <a:rPr lang="en-US" altLang="ko-KR"/>
              <a:t>,</a:t>
            </a:r>
          </a:p>
          <a:p>
            <a:r>
              <a:rPr lang="ko-KR" altLang="en-US"/>
              <a:t>쓰고자 하는 프로퍼티를 낙타체</a:t>
            </a:r>
            <a:r>
              <a:rPr lang="en-US" altLang="ko-KR"/>
              <a:t>(camelCase)</a:t>
            </a:r>
            <a:r>
              <a:rPr lang="ko-KR" altLang="en-US"/>
              <a:t>로 쓴다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background-color </a:t>
            </a:r>
            <a:r>
              <a:rPr lang="ko-KR" altLang="en-US"/>
              <a:t>는 </a:t>
            </a:r>
            <a:r>
              <a:rPr lang="en-US" altLang="ko-KR"/>
              <a:t>backgroundColor</a:t>
            </a:r>
          </a:p>
          <a:p>
            <a:endParaRPr lang="en-US" altLang="ko-KR"/>
          </a:p>
          <a:p>
            <a:r>
              <a:rPr lang="ko-KR" altLang="en-US"/>
              <a:t>일일히 외울 필요는 없다</a:t>
            </a:r>
            <a:r>
              <a:rPr lang="en-US" altLang="ko-KR"/>
              <a:t>. console.dir </a:t>
            </a:r>
            <a:r>
              <a:rPr lang="ko-KR" altLang="en-US"/>
              <a:t>로 찍어보고 객체 접근해도 된다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935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541F3B-EDAF-436F-A424-772D8769E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621" y="1343025"/>
            <a:ext cx="2990850" cy="2085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A2501E-7E48-4EE8-9B0B-A8F5A8128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22" y="352338"/>
            <a:ext cx="4509440" cy="31710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6D35B2-C1F8-4BDC-99A6-49A449013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272" y="4380142"/>
            <a:ext cx="6711367" cy="17616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411683-F43D-47D9-9017-1804A11B1E4F}"/>
              </a:ext>
            </a:extLst>
          </p:cNvPr>
          <p:cNvSpPr txBox="1"/>
          <p:nvPr/>
        </p:nvSpPr>
        <p:spPr>
          <a:xfrm>
            <a:off x="162361" y="4387442"/>
            <a:ext cx="47355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document </a:t>
            </a:r>
            <a:r>
              <a:rPr lang="ko-KR" altLang="en-US"/>
              <a:t>를 변수로 따로 받아도 조작 가능</a:t>
            </a:r>
            <a:endParaRPr lang="en-US" altLang="ko-KR"/>
          </a:p>
          <a:p>
            <a:r>
              <a:rPr lang="ko-KR" altLang="en-US"/>
              <a:t>여기선 </a:t>
            </a:r>
            <a:r>
              <a:rPr lang="en-US" altLang="ko-KR"/>
              <a:t>tests </a:t>
            </a:r>
            <a:r>
              <a:rPr lang="ko-KR" altLang="en-US"/>
              <a:t>라는 변수로 받았다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클래스 각각을 받아 배열로 만든다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그러나</a:t>
            </a:r>
            <a:r>
              <a:rPr lang="en-US" altLang="ko-KR"/>
              <a:t>, </a:t>
            </a:r>
            <a:r>
              <a:rPr lang="ko-KR" altLang="en-US"/>
              <a:t>일반적인 배열은 아니고 </a:t>
            </a:r>
            <a:endParaRPr lang="en-US" altLang="ko-KR"/>
          </a:p>
          <a:p>
            <a:r>
              <a:rPr lang="en-US" altLang="ko-KR"/>
              <a:t>NodeList </a:t>
            </a:r>
            <a:r>
              <a:rPr lang="ko-KR" altLang="en-US"/>
              <a:t>객체라서</a:t>
            </a:r>
            <a:r>
              <a:rPr lang="en-US" altLang="ko-KR"/>
              <a:t>, map </a:t>
            </a:r>
            <a:r>
              <a:rPr lang="ko-KR" altLang="en-US"/>
              <a:t>함수 사용 불가</a:t>
            </a:r>
          </a:p>
        </p:txBody>
      </p:sp>
    </p:spTree>
    <p:extLst>
      <p:ext uri="{BB962C8B-B14F-4D97-AF65-F5344CB8AC3E}">
        <p14:creationId xmlns:p14="http://schemas.microsoft.com/office/powerpoint/2010/main" val="2715774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BA679-F415-402E-A059-C211A314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458E8-B57D-4C47-858F-8DC9E32C2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첫번째 예제에선</a:t>
            </a:r>
            <a:r>
              <a:rPr lang="en-US" altLang="ko-KR"/>
              <a:t>,  .style.backgroundColor </a:t>
            </a:r>
            <a:r>
              <a:rPr lang="ko-KR" altLang="en-US"/>
              <a:t>를</a:t>
            </a:r>
            <a:r>
              <a:rPr lang="en-US" altLang="ko-KR"/>
              <a:t>,</a:t>
            </a:r>
          </a:p>
          <a:p>
            <a:r>
              <a:rPr lang="ko-KR" altLang="en-US"/>
              <a:t>두번째 예제에선</a:t>
            </a:r>
            <a:r>
              <a:rPr lang="en-US" altLang="ko-KR"/>
              <a:t>,</a:t>
            </a:r>
            <a:r>
              <a:rPr lang="ko-KR" altLang="en-US"/>
              <a:t>  </a:t>
            </a:r>
            <a:r>
              <a:rPr lang="en-US" altLang="ko-KR"/>
              <a:t>.value </a:t>
            </a:r>
            <a:r>
              <a:rPr lang="ko-KR" altLang="en-US"/>
              <a:t>를 변경했다</a:t>
            </a:r>
            <a:r>
              <a:rPr lang="en-US" altLang="ko-KR"/>
              <a:t>.</a:t>
            </a:r>
          </a:p>
          <a:p>
            <a:r>
              <a:rPr lang="ko-KR" altLang="en-US"/>
              <a:t>이런걸 일일히 외워야할까</a:t>
            </a:r>
            <a:r>
              <a:rPr lang="en-US" altLang="ko-KR"/>
              <a:t>? </a:t>
            </a:r>
            <a:r>
              <a:rPr lang="ko-KR" altLang="en-US"/>
              <a:t>아니다</a:t>
            </a:r>
            <a:r>
              <a:rPr lang="en-US" altLang="ko-KR"/>
              <a:t>!</a:t>
            </a:r>
          </a:p>
          <a:p>
            <a:r>
              <a:rPr lang="ko-KR" altLang="en-US"/>
              <a:t>구글 검색을 적극 활용해 자신에게 맞는 </a:t>
            </a:r>
            <a:r>
              <a:rPr lang="en-US" altLang="ko-KR"/>
              <a:t>DOM </a:t>
            </a:r>
            <a:r>
              <a:rPr lang="ko-KR" altLang="en-US"/>
              <a:t>조작을 익히자</a:t>
            </a:r>
            <a:endParaRPr lang="en-US" altLang="ko-KR"/>
          </a:p>
          <a:p>
            <a:endParaRPr lang="en-US" altLang="ko-KR"/>
          </a:p>
          <a:p>
            <a:r>
              <a:rPr lang="en-US" altLang="ko-KR">
                <a:solidFill>
                  <a:srgbClr val="FF0000"/>
                </a:solidFill>
              </a:rPr>
              <a:t>React.js , Vue.js </a:t>
            </a:r>
            <a:r>
              <a:rPr lang="ko-KR" altLang="en-US">
                <a:solidFill>
                  <a:srgbClr val="FF0000"/>
                </a:solidFill>
              </a:rPr>
              <a:t>사용 시 </a:t>
            </a:r>
            <a:r>
              <a:rPr lang="en-US" altLang="ko-KR">
                <a:solidFill>
                  <a:srgbClr val="FF0000"/>
                </a:solidFill>
              </a:rPr>
              <a:t>document </a:t>
            </a:r>
            <a:r>
              <a:rPr lang="ko-KR" altLang="en-US">
                <a:solidFill>
                  <a:srgbClr val="FF0000"/>
                </a:solidFill>
              </a:rPr>
              <a:t>객체를 직접 건드리면 안됨</a:t>
            </a:r>
            <a:r>
              <a:rPr lang="en-US" altLang="ko-KR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98407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ECD7F-E28C-4293-86AC-CEED794D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여기까지</a:t>
            </a:r>
            <a:r>
              <a:rPr lang="en-US" altLang="ko-KR"/>
              <a:t>, JavaScript </a:t>
            </a:r>
            <a:r>
              <a:rPr lang="ko-KR" altLang="en-US"/>
              <a:t>기본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86246-AF19-4BFF-B9E7-FEB57CFE5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&lt;php </a:t>
            </a:r>
            <a:r>
              <a:rPr lang="ko-KR" altLang="en-US">
                <a:solidFill>
                  <a:srgbClr val="FF0000"/>
                </a:solidFill>
              </a:rPr>
              <a:t>수업 듣기 전에 필요한 </a:t>
            </a:r>
            <a:r>
              <a:rPr lang="en-US" altLang="ko-KR">
                <a:solidFill>
                  <a:srgbClr val="FF0000"/>
                </a:solidFill>
              </a:rPr>
              <a:t>MySQL&gt;</a:t>
            </a:r>
          </a:p>
          <a:p>
            <a:r>
              <a:rPr lang="en-US" altLang="ko-KR"/>
              <a:t>&lt;</a:t>
            </a:r>
            <a:r>
              <a:rPr lang="ko-KR" altLang="en-US"/>
              <a:t>보너스</a:t>
            </a:r>
            <a:r>
              <a:rPr lang="en-US" altLang="ko-KR"/>
              <a:t>. Bootstrap </a:t>
            </a:r>
            <a:r>
              <a:rPr lang="ko-KR" altLang="en-US"/>
              <a:t>사용</a:t>
            </a:r>
            <a:r>
              <a:rPr lang="en-US" altLang="ko-KR"/>
              <a:t>&gt;</a:t>
            </a:r>
          </a:p>
          <a:p>
            <a:endParaRPr lang="en-US" altLang="ko-KR"/>
          </a:p>
          <a:p>
            <a:r>
              <a:rPr lang="ko-KR" altLang="en-US"/>
              <a:t>이 두가지 강의를 이러닝에 업로드했으니</a:t>
            </a:r>
            <a:r>
              <a:rPr lang="en-US" altLang="ko-KR"/>
              <a:t>, </a:t>
            </a:r>
          </a:p>
          <a:p>
            <a:r>
              <a:rPr lang="en-US" altLang="ko-KR"/>
              <a:t>11</a:t>
            </a:r>
            <a:r>
              <a:rPr lang="ko-KR" altLang="en-US"/>
              <a:t>월 첫 수업 전까지 공부해 올 것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그리고</a:t>
            </a:r>
            <a:r>
              <a:rPr lang="en-US" altLang="ko-KR"/>
              <a:t>, </a:t>
            </a:r>
            <a:r>
              <a:rPr lang="ko-KR" altLang="en-US"/>
              <a:t>제발 팀 프로젝트 시작하라</a:t>
            </a:r>
            <a:r>
              <a:rPr lang="en-US" altLang="ko-KR"/>
              <a:t>.</a:t>
            </a:r>
          </a:p>
          <a:p>
            <a:r>
              <a:rPr lang="ko-KR" altLang="en-US"/>
              <a:t>지금까지 배운것만 활용해도 엄청나게 많은 것을 만들 수 있다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69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110F5EA-807B-453C-8354-3D7743E9F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666875"/>
            <a:ext cx="10915650" cy="3524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3F841A-E320-416A-8CAD-973227832256}"/>
              </a:ext>
            </a:extLst>
          </p:cNvPr>
          <p:cNvSpPr txBox="1"/>
          <p:nvPr/>
        </p:nvSpPr>
        <p:spPr>
          <a:xfrm>
            <a:off x="6543413" y="5117284"/>
            <a:ext cx="5157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 </a:t>
            </a:r>
            <a:r>
              <a:rPr lang="ko-KR" altLang="en-US"/>
              <a:t>가 변해야하기때문에 </a:t>
            </a:r>
            <a:r>
              <a:rPr lang="en-US" altLang="ko-KR"/>
              <a:t>let </a:t>
            </a:r>
            <a:r>
              <a:rPr lang="ko-KR" altLang="en-US"/>
              <a:t>을 쓴 것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* </a:t>
            </a:r>
            <a:r>
              <a:rPr lang="ko-KR" altLang="en-US"/>
              <a:t>개발자 권장사항으로</a:t>
            </a:r>
            <a:r>
              <a:rPr lang="en-US" altLang="ko-KR"/>
              <a:t>, let</a:t>
            </a:r>
            <a:r>
              <a:rPr lang="ko-KR" altLang="en-US"/>
              <a:t>은 반복문에서만 사용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15C5B6-97DC-4E5D-A631-9C8A701EE01F}"/>
              </a:ext>
            </a:extLst>
          </p:cNvPr>
          <p:cNvSpPr txBox="1"/>
          <p:nvPr/>
        </p:nvSpPr>
        <p:spPr>
          <a:xfrm>
            <a:off x="7625593" y="2860646"/>
            <a:ext cx="29258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while</a:t>
            </a:r>
            <a:r>
              <a:rPr lang="ko-KR" altLang="en-US"/>
              <a:t> </a:t>
            </a:r>
            <a:r>
              <a:rPr lang="en-US" altLang="ko-KR"/>
              <a:t>(condition)</a:t>
            </a:r>
          </a:p>
          <a:p>
            <a:endParaRPr lang="en-US" altLang="ko-KR"/>
          </a:p>
          <a:p>
            <a:r>
              <a:rPr lang="ko-KR" altLang="en-US"/>
              <a:t>조건이 </a:t>
            </a:r>
            <a:r>
              <a:rPr lang="en-US" altLang="ko-KR"/>
              <a:t>true </a:t>
            </a:r>
            <a:r>
              <a:rPr lang="ko-KR" altLang="en-US"/>
              <a:t>일때만 실행됨</a:t>
            </a:r>
          </a:p>
        </p:txBody>
      </p:sp>
    </p:spTree>
    <p:extLst>
      <p:ext uri="{BB962C8B-B14F-4D97-AF65-F5344CB8AC3E}">
        <p14:creationId xmlns:p14="http://schemas.microsoft.com/office/powerpoint/2010/main" val="287373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B238ECE-CAAD-4391-B85A-4582A3ABCC1C}"/>
              </a:ext>
            </a:extLst>
          </p:cNvPr>
          <p:cNvSpPr txBox="1"/>
          <p:nvPr/>
        </p:nvSpPr>
        <p:spPr>
          <a:xfrm>
            <a:off x="3561491" y="5092117"/>
            <a:ext cx="506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for (</a:t>
            </a:r>
            <a:r>
              <a:rPr lang="ko-KR" altLang="en-US"/>
              <a:t>처음설정값</a:t>
            </a:r>
            <a:r>
              <a:rPr lang="en-US" altLang="ko-KR"/>
              <a:t> ; </a:t>
            </a:r>
            <a:r>
              <a:rPr lang="ko-KR" altLang="en-US"/>
              <a:t>종료조건 </a:t>
            </a:r>
            <a:r>
              <a:rPr lang="en-US" altLang="ko-KR"/>
              <a:t>; </a:t>
            </a:r>
            <a:r>
              <a:rPr lang="ko-KR" altLang="en-US"/>
              <a:t>반복 후 작동할 식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E4BA2A9-5E5A-4AF3-AB81-A5E4B3821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2257425"/>
            <a:ext cx="109442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0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35FE8-7686-429E-9D98-4FD8273CA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map(</a:t>
            </a:r>
            <a:r>
              <a:rPr lang="ko-KR" altLang="en-US"/>
              <a:t> </a:t>
            </a:r>
            <a:r>
              <a:rPr lang="en-US" altLang="ko-KR"/>
              <a:t>),</a:t>
            </a:r>
            <a:r>
              <a:rPr lang="ko-KR" altLang="en-US"/>
              <a:t> </a:t>
            </a:r>
            <a:r>
              <a:rPr lang="en-US" altLang="ko-KR"/>
              <a:t>filter( ) </a:t>
            </a:r>
            <a:r>
              <a:rPr lang="ko-KR" altLang="en-US"/>
              <a:t>를 알기 전에</a:t>
            </a:r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E81D8F-1749-4840-B4B4-58868D6C9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콜백함수 </a:t>
            </a:r>
            <a:r>
              <a:rPr lang="en-US" altLang="ko-KR"/>
              <a:t>(callback</a:t>
            </a:r>
            <a:r>
              <a:rPr lang="ko-KR" altLang="en-US"/>
              <a:t> </a:t>
            </a:r>
            <a:r>
              <a:rPr lang="en-US" altLang="ko-KR"/>
              <a:t>function)</a:t>
            </a: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함수 안에 </a:t>
            </a:r>
            <a:r>
              <a:rPr lang="en-US" altLang="ko-KR">
                <a:solidFill>
                  <a:srgbClr val="FF0000"/>
                </a:solidFill>
              </a:rPr>
              <a:t>‘</a:t>
            </a:r>
            <a:r>
              <a:rPr lang="ko-KR" altLang="en-US">
                <a:solidFill>
                  <a:srgbClr val="FF0000"/>
                </a:solidFill>
              </a:rPr>
              <a:t>들어와서</a:t>
            </a:r>
            <a:r>
              <a:rPr lang="en-US" altLang="ko-KR">
                <a:solidFill>
                  <a:srgbClr val="FF0000"/>
                </a:solidFill>
              </a:rPr>
              <a:t>’ call </a:t>
            </a:r>
            <a:r>
              <a:rPr lang="ko-KR" altLang="en-US">
                <a:solidFill>
                  <a:srgbClr val="FF0000"/>
                </a:solidFill>
              </a:rPr>
              <a:t>되는 함수</a:t>
            </a:r>
            <a:r>
              <a:rPr lang="en-US" altLang="ko-KR">
                <a:solidFill>
                  <a:srgbClr val="FF0000"/>
                </a:solidFill>
              </a:rPr>
              <a:t>. 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함수 안에 함수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안에 있는 함수의 작동이 끝나야만 바깥에 있는 함수가 처리된다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어디서 비슷한 걸 들어본거같은데</a:t>
            </a:r>
            <a:r>
              <a:rPr lang="en-US" altLang="ko-KR"/>
              <a:t>? </a:t>
            </a:r>
          </a:p>
          <a:p>
            <a:pPr lvl="2"/>
            <a:r>
              <a:rPr lang="ko-KR" altLang="en-US"/>
              <a:t>재귀</a:t>
            </a:r>
            <a:r>
              <a:rPr lang="en-US" altLang="ko-KR"/>
              <a:t>(recursion) </a:t>
            </a:r>
            <a:r>
              <a:rPr lang="ko-KR" altLang="en-US"/>
              <a:t>의 </a:t>
            </a:r>
            <a:r>
              <a:rPr lang="en-US" altLang="ko-KR"/>
              <a:t>JavaScript </a:t>
            </a:r>
            <a:r>
              <a:rPr lang="ko-KR" altLang="en-US"/>
              <a:t>버전이다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어디서 쓰일까</a:t>
            </a:r>
            <a:r>
              <a:rPr lang="en-US" altLang="ko-KR"/>
              <a:t>? </a:t>
            </a:r>
          </a:p>
          <a:p>
            <a:pPr lvl="2"/>
            <a:r>
              <a:rPr lang="ko-KR" altLang="en-US"/>
              <a:t>비동기</a:t>
            </a:r>
            <a:r>
              <a:rPr lang="en-US" altLang="ko-KR"/>
              <a:t>(asynchronous) </a:t>
            </a:r>
            <a:r>
              <a:rPr lang="ko-KR" altLang="en-US"/>
              <a:t>작업을 할 때 주로 쓰임 </a:t>
            </a:r>
            <a:r>
              <a:rPr lang="en-US" altLang="ko-KR"/>
              <a:t>(Promise)</a:t>
            </a:r>
          </a:p>
          <a:p>
            <a:pPr lvl="2"/>
            <a:r>
              <a:rPr lang="en-US" altLang="ko-KR"/>
              <a:t>map( ), filter( ), reduce( )</a:t>
            </a:r>
          </a:p>
        </p:txBody>
      </p:sp>
    </p:spTree>
    <p:extLst>
      <p:ext uri="{BB962C8B-B14F-4D97-AF65-F5344CB8AC3E}">
        <p14:creationId xmlns:p14="http://schemas.microsoft.com/office/powerpoint/2010/main" val="399540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82F8D03-A73F-4DF8-B313-9B410B042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21" y="326972"/>
            <a:ext cx="8410575" cy="2914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584C19-4DD4-463A-9811-226AACEA3DFF}"/>
              </a:ext>
            </a:extLst>
          </p:cNvPr>
          <p:cNvSpPr txBox="1"/>
          <p:nvPr/>
        </p:nvSpPr>
        <p:spPr>
          <a:xfrm>
            <a:off x="1019038" y="3896344"/>
            <a:ext cx="773025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setTimeout </a:t>
            </a:r>
            <a:r>
              <a:rPr lang="ko-KR" altLang="en-US"/>
              <a:t>은 의도적으로 작동을 딜레이시키기위해 쓰인다</a:t>
            </a:r>
            <a:r>
              <a:rPr lang="en-US" altLang="ko-KR"/>
              <a:t>. </a:t>
            </a:r>
          </a:p>
          <a:p>
            <a:r>
              <a:rPr lang="ko-KR" altLang="en-US"/>
              <a:t>뒤에 붙는 건 밀리초</a:t>
            </a:r>
            <a:r>
              <a:rPr lang="en-US" altLang="ko-KR"/>
              <a:t>. </a:t>
            </a:r>
            <a:r>
              <a:rPr lang="ko-KR" altLang="en-US"/>
              <a:t>즉</a:t>
            </a:r>
            <a:r>
              <a:rPr lang="en-US" altLang="ko-KR"/>
              <a:t>, 2</a:t>
            </a:r>
            <a:r>
              <a:rPr lang="ko-KR" altLang="en-US"/>
              <a:t>초 뒤를 의미함</a:t>
            </a:r>
            <a:r>
              <a:rPr lang="en-US" altLang="ko-KR"/>
              <a:t>.</a:t>
            </a:r>
          </a:p>
          <a:p>
            <a:r>
              <a:rPr lang="en-US" altLang="ko-KR"/>
              <a:t>2</a:t>
            </a:r>
            <a:r>
              <a:rPr lang="ko-KR" altLang="en-US"/>
              <a:t>초 뒤에 </a:t>
            </a:r>
            <a:r>
              <a:rPr lang="en-US" altLang="ko-KR"/>
              <a:t>sampleFuntion </a:t>
            </a:r>
            <a:r>
              <a:rPr lang="ko-KR" altLang="en-US"/>
              <a:t>함수가 실행된다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JavaScript</a:t>
            </a:r>
            <a:r>
              <a:rPr lang="ko-KR" altLang="en-US"/>
              <a:t>에선 함수가 변수이기 때문에</a:t>
            </a:r>
            <a:r>
              <a:rPr lang="en-US" altLang="ko-KR"/>
              <a:t>, </a:t>
            </a:r>
            <a:r>
              <a:rPr lang="ko-KR" altLang="en-US">
                <a:solidFill>
                  <a:srgbClr val="FF0000"/>
                </a:solidFill>
              </a:rPr>
              <a:t>파라미터로 당연히 쓰일 수 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</a:p>
          <a:p>
            <a:r>
              <a:rPr lang="ko-KR" altLang="en-US">
                <a:solidFill>
                  <a:srgbClr val="FF0000"/>
                </a:solidFill>
              </a:rPr>
              <a:t>다른 언어들과는 구별되는 </a:t>
            </a:r>
            <a:r>
              <a:rPr lang="en-US" altLang="ko-KR">
                <a:solidFill>
                  <a:srgbClr val="FF0000"/>
                </a:solidFill>
              </a:rPr>
              <a:t>JavaScript </a:t>
            </a:r>
            <a:r>
              <a:rPr lang="ko-KR" altLang="en-US">
                <a:solidFill>
                  <a:srgbClr val="FF0000"/>
                </a:solidFill>
              </a:rPr>
              <a:t>의 독특한 기능</a:t>
            </a:r>
            <a:endParaRPr lang="en-US" altLang="ko-KR">
              <a:solidFill>
                <a:srgbClr val="FF0000"/>
              </a:solidFill>
            </a:endParaRPr>
          </a:p>
          <a:p>
            <a:endParaRPr lang="en-US" altLang="ko-KR"/>
          </a:p>
          <a:p>
            <a:r>
              <a:rPr lang="ko-KR" altLang="en-US"/>
              <a:t>여기서</a:t>
            </a:r>
            <a:r>
              <a:rPr lang="en-US" altLang="ko-KR"/>
              <a:t>, sampleFunction </a:t>
            </a:r>
            <a:r>
              <a:rPr lang="ko-KR" altLang="en-US"/>
              <a:t>에 소괄호를 안쓴것에 주의하라</a:t>
            </a:r>
            <a:r>
              <a:rPr lang="en-US" altLang="ko-KR"/>
              <a:t>!</a:t>
            </a:r>
          </a:p>
          <a:p>
            <a:r>
              <a:rPr lang="ko-KR" altLang="en-US"/>
              <a:t>왜냐면</a:t>
            </a:r>
            <a:r>
              <a:rPr lang="en-US" altLang="ko-KR"/>
              <a:t>, </a:t>
            </a:r>
            <a:r>
              <a:rPr lang="ko-KR" altLang="en-US"/>
              <a:t>함수 호출할 때 </a:t>
            </a:r>
            <a:r>
              <a:rPr lang="en-US" altLang="ko-KR"/>
              <a:t>( ) </a:t>
            </a:r>
            <a:r>
              <a:rPr lang="ko-KR" altLang="en-US"/>
              <a:t>는 함수를 실행시킨다는 의미이기 때문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28580C-9582-48EC-A22D-0FC6B4F5C000}"/>
              </a:ext>
            </a:extLst>
          </p:cNvPr>
          <p:cNvSpPr/>
          <p:nvPr/>
        </p:nvSpPr>
        <p:spPr>
          <a:xfrm>
            <a:off x="3141307" y="2628717"/>
            <a:ext cx="3553080" cy="54117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73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83C34-8389-40B6-A942-C3899605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심지어</a:t>
            </a:r>
            <a:r>
              <a:rPr lang="en-US" altLang="ko-KR"/>
              <a:t>, </a:t>
            </a:r>
            <a:r>
              <a:rPr lang="ko-KR" altLang="en-US"/>
              <a:t>이것도 가능하다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68647-5DB8-4E39-A0AF-663B580E6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36"/>
          </a:xfrm>
        </p:spPr>
        <p:txBody>
          <a:bodyPr/>
          <a:lstStyle/>
          <a:p>
            <a:r>
              <a:rPr lang="ko-KR" altLang="en-US"/>
              <a:t>방금 코드를 한 줄로 줄여보자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74EDC3-9684-4D9B-BFFC-4BB6B3F6F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56" y="2571878"/>
            <a:ext cx="10958818" cy="42486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3B85A5D-CE3D-42E9-8C41-0F3F42A012D6}"/>
              </a:ext>
            </a:extLst>
          </p:cNvPr>
          <p:cNvSpPr/>
          <p:nvPr/>
        </p:nvSpPr>
        <p:spPr>
          <a:xfrm>
            <a:off x="2969703" y="2571878"/>
            <a:ext cx="7474591" cy="4248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A5A565-CA65-4DB7-93EB-6C4C38B23E76}"/>
              </a:ext>
            </a:extLst>
          </p:cNvPr>
          <p:cNvSpPr txBox="1"/>
          <p:nvPr/>
        </p:nvSpPr>
        <p:spPr>
          <a:xfrm>
            <a:off x="2969703" y="3196551"/>
            <a:ext cx="452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 전체가 </a:t>
            </a:r>
            <a:r>
              <a:rPr lang="en-US" altLang="ko-KR"/>
              <a:t>setTimeout </a:t>
            </a:r>
            <a:r>
              <a:rPr lang="ko-KR" altLang="en-US"/>
              <a:t>의 첫번째 파라미터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EEF9B85-7EA5-4CBF-B056-E16A45CE85FB}"/>
              </a:ext>
            </a:extLst>
          </p:cNvPr>
          <p:cNvSpPr txBox="1">
            <a:spLocks/>
          </p:cNvSpPr>
          <p:nvPr/>
        </p:nvSpPr>
        <p:spPr>
          <a:xfrm>
            <a:off x="838200" y="4135023"/>
            <a:ext cx="10515600" cy="489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더 줄일수도 있다</a:t>
            </a:r>
            <a:r>
              <a:rPr lang="en-US" altLang="ko-KR"/>
              <a:t>. </a:t>
            </a:r>
            <a:r>
              <a:rPr lang="ko-KR" altLang="en-US"/>
              <a:t>아예 이름을 떼버리자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97E0DD0-A1A5-45B6-8B91-57CAC2025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56" y="4704163"/>
            <a:ext cx="7055141" cy="41678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7A4421-C538-4EEF-B2C0-311C2B7E485D}"/>
              </a:ext>
            </a:extLst>
          </p:cNvPr>
          <p:cNvSpPr/>
          <p:nvPr/>
        </p:nvSpPr>
        <p:spPr>
          <a:xfrm>
            <a:off x="2726422" y="4658969"/>
            <a:ext cx="4001550" cy="4248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C938CD-31A0-4447-BD51-E12B551ADBFC}"/>
              </a:ext>
            </a:extLst>
          </p:cNvPr>
          <p:cNvSpPr txBox="1"/>
          <p:nvPr/>
        </p:nvSpPr>
        <p:spPr>
          <a:xfrm>
            <a:off x="2726422" y="5419288"/>
            <a:ext cx="8973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이렇게</a:t>
            </a:r>
            <a:r>
              <a:rPr lang="en-US" altLang="ko-KR"/>
              <a:t>, </a:t>
            </a:r>
            <a:r>
              <a:rPr lang="ko-KR" altLang="en-US"/>
              <a:t>한번 쓰고 다시는 안 쓸 함수</a:t>
            </a:r>
            <a:r>
              <a:rPr lang="en-US" altLang="ko-KR"/>
              <a:t>, </a:t>
            </a:r>
            <a:r>
              <a:rPr lang="ko-KR" altLang="en-US"/>
              <a:t>즉 재사용</a:t>
            </a:r>
            <a:r>
              <a:rPr lang="en-US" altLang="ko-KR"/>
              <a:t>(reuse) </a:t>
            </a:r>
            <a:r>
              <a:rPr lang="ko-KR" altLang="en-US"/>
              <a:t>이 굳이 필요하지 않는 함수는</a:t>
            </a:r>
            <a:endParaRPr lang="en-US" altLang="ko-KR"/>
          </a:p>
          <a:p>
            <a:r>
              <a:rPr lang="ko-KR" altLang="en-US"/>
              <a:t>이름 없는 무명함수</a:t>
            </a:r>
            <a:r>
              <a:rPr lang="en-US" altLang="ko-KR"/>
              <a:t>(Lambda function) </a:t>
            </a:r>
            <a:r>
              <a:rPr lang="ko-KR" altLang="en-US"/>
              <a:t>로 쓸 수 있다</a:t>
            </a:r>
            <a:r>
              <a:rPr lang="en-US" altLang="ko-KR"/>
              <a:t>.</a:t>
            </a:r>
          </a:p>
          <a:p>
            <a:r>
              <a:rPr lang="ko-KR" altLang="en-US"/>
              <a:t>여러분은 절대 이런거 안 쓸거같지만</a:t>
            </a:r>
            <a:r>
              <a:rPr lang="en-US" altLang="ko-KR"/>
              <a:t>, </a:t>
            </a:r>
            <a:r>
              <a:rPr lang="ko-KR" altLang="en-US"/>
              <a:t>정말정말 흔하게 쓰는 기법이다</a:t>
            </a:r>
            <a:r>
              <a:rPr lang="en-US" altLang="ko-KR"/>
              <a:t>.</a:t>
            </a:r>
          </a:p>
          <a:p>
            <a:r>
              <a:rPr lang="ko-KR" altLang="en-US"/>
              <a:t>화살표함수를 쓰지 않으면 </a:t>
            </a:r>
            <a:r>
              <a:rPr lang="en-US" altLang="ko-KR"/>
              <a:t>lambda function </a:t>
            </a:r>
            <a:r>
              <a:rPr lang="ko-KR" altLang="en-US"/>
              <a:t>만드는것은 불가능</a:t>
            </a:r>
          </a:p>
        </p:txBody>
      </p:sp>
    </p:spTree>
    <p:extLst>
      <p:ext uri="{BB962C8B-B14F-4D97-AF65-F5344CB8AC3E}">
        <p14:creationId xmlns:p14="http://schemas.microsoft.com/office/powerpoint/2010/main" val="393629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09B64-AAD9-4875-82DF-8CAE800C9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map( 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EBB7F-8EA9-4FF8-9E26-E2D2C02CF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배열</a:t>
            </a:r>
            <a:r>
              <a:rPr lang="en-US" altLang="ko-KR"/>
              <a:t>(array)</a:t>
            </a:r>
            <a:r>
              <a:rPr lang="ko-KR" altLang="en-US"/>
              <a:t>에서만 사용 가능</a:t>
            </a:r>
            <a:endParaRPr lang="en-US" altLang="ko-KR"/>
          </a:p>
          <a:p>
            <a:r>
              <a:rPr lang="ko-KR" altLang="en-US"/>
              <a:t>콜백을 이용해</a:t>
            </a:r>
            <a:r>
              <a:rPr lang="en-US" altLang="ko-KR"/>
              <a:t>,</a:t>
            </a:r>
            <a:r>
              <a:rPr lang="ko-KR" altLang="en-US"/>
              <a:t> 평소 반복을 쓸 때 의도한 결과를 낸다</a:t>
            </a:r>
            <a:r>
              <a:rPr lang="en-US" altLang="ko-KR"/>
              <a:t>.</a:t>
            </a:r>
          </a:p>
          <a:p>
            <a:r>
              <a:rPr lang="ko-KR" altLang="en-US"/>
              <a:t>정확하게는</a:t>
            </a:r>
            <a:r>
              <a:rPr lang="en-US" altLang="ko-KR"/>
              <a:t>, </a:t>
            </a:r>
            <a:r>
              <a:rPr lang="ko-KR" altLang="en-US"/>
              <a:t>배열을 받아 요소의 개수가 같은 새 배열을 만든다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7936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238BB07-3EF3-4386-9E3E-8531ACDBF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99" y="616691"/>
            <a:ext cx="10723927" cy="281230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270C19-4C1F-44D3-B6B3-50EAC438F0BE}"/>
              </a:ext>
            </a:extLst>
          </p:cNvPr>
          <p:cNvCxnSpPr/>
          <p:nvPr/>
        </p:nvCxnSpPr>
        <p:spPr>
          <a:xfrm>
            <a:off x="6006518" y="2022846"/>
            <a:ext cx="460555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B471A85-0017-4088-A81D-66653F842540}"/>
              </a:ext>
            </a:extLst>
          </p:cNvPr>
          <p:cNvSpPr txBox="1"/>
          <p:nvPr/>
        </p:nvSpPr>
        <p:spPr>
          <a:xfrm>
            <a:off x="381699" y="4320330"/>
            <a:ext cx="51331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map( ) </a:t>
            </a:r>
            <a:r>
              <a:rPr lang="ko-KR" altLang="en-US"/>
              <a:t>은</a:t>
            </a:r>
            <a:r>
              <a:rPr lang="en-US" altLang="ko-KR"/>
              <a:t> </a:t>
            </a:r>
            <a:r>
              <a:rPr lang="ko-KR" altLang="en-US"/>
              <a:t>배열에서 사용 가능한 내장함수다</a:t>
            </a:r>
            <a:r>
              <a:rPr lang="en-US" altLang="ko-KR"/>
              <a:t>.</a:t>
            </a:r>
          </a:p>
          <a:p>
            <a:r>
              <a:rPr lang="ko-KR" altLang="en-US"/>
              <a:t>파라미터는 하나다</a:t>
            </a:r>
            <a:r>
              <a:rPr lang="en-US" altLang="ko-KR"/>
              <a:t>.</a:t>
            </a:r>
          </a:p>
          <a:p>
            <a:r>
              <a:rPr lang="ko-KR" altLang="en-US"/>
              <a:t>함수 전체가 파라미터로 들어간다</a:t>
            </a:r>
            <a:r>
              <a:rPr lang="en-US" altLang="ko-KR"/>
              <a:t>. 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콜백이다</a:t>
            </a:r>
            <a:r>
              <a:rPr lang="en-US" altLang="ko-KR"/>
              <a:t>.</a:t>
            </a:r>
          </a:p>
          <a:p>
            <a:r>
              <a:rPr lang="en-US" altLang="ko-KR"/>
              <a:t>menus (</a:t>
            </a:r>
            <a:r>
              <a:rPr lang="ko-KR" altLang="en-US"/>
              <a:t>복수</a:t>
            </a:r>
            <a:r>
              <a:rPr lang="en-US" altLang="ko-KR"/>
              <a:t>)</a:t>
            </a:r>
            <a:r>
              <a:rPr lang="ko-KR" altLang="en-US"/>
              <a:t>의 각각의 요소는 </a:t>
            </a:r>
            <a:r>
              <a:rPr lang="en-US" altLang="ko-KR"/>
              <a:t>menu (</a:t>
            </a:r>
            <a:r>
              <a:rPr lang="ko-KR" altLang="en-US"/>
              <a:t>단수</a:t>
            </a:r>
            <a:r>
              <a:rPr lang="en-US" altLang="ko-KR"/>
              <a:t>)</a:t>
            </a:r>
            <a:r>
              <a:rPr lang="ko-KR" altLang="en-US"/>
              <a:t>다</a:t>
            </a:r>
            <a:r>
              <a:rPr lang="en-US" altLang="ko-KR"/>
              <a:t>.</a:t>
            </a:r>
          </a:p>
          <a:p>
            <a:r>
              <a:rPr lang="ko-KR" altLang="en-US"/>
              <a:t>리턴값을 모아</a:t>
            </a:r>
            <a:r>
              <a:rPr lang="en-US" altLang="ko-KR"/>
              <a:t>, </a:t>
            </a:r>
            <a:r>
              <a:rPr lang="ko-KR" altLang="en-US"/>
              <a:t>새로운 배열을 만든다</a:t>
            </a:r>
            <a:endParaRPr lang="en-US" altLang="ko-KR"/>
          </a:p>
          <a:p>
            <a:r>
              <a:rPr lang="ko-KR" altLang="en-US"/>
              <a:t>원래의 </a:t>
            </a:r>
            <a:r>
              <a:rPr lang="en-US" altLang="ko-KR"/>
              <a:t>menus </a:t>
            </a:r>
            <a:r>
              <a:rPr lang="ko-KR" altLang="en-US"/>
              <a:t>는 보존한다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BF9A1-88ED-4A8C-8EB0-8BFF4CDE91EE}"/>
              </a:ext>
            </a:extLst>
          </p:cNvPr>
          <p:cNvSpPr txBox="1"/>
          <p:nvPr/>
        </p:nvSpPr>
        <p:spPr>
          <a:xfrm>
            <a:off x="6895351" y="4060272"/>
            <a:ext cx="379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menus  [“</a:t>
            </a:r>
            <a:r>
              <a:rPr lang="ko-KR" altLang="en-US"/>
              <a:t>짜장면</a:t>
            </a:r>
            <a:r>
              <a:rPr lang="en-US" altLang="ko-KR"/>
              <a:t>“, “</a:t>
            </a:r>
            <a:r>
              <a:rPr lang="ko-KR" altLang="en-US"/>
              <a:t>짬뽕</a:t>
            </a:r>
            <a:r>
              <a:rPr lang="en-US" altLang="ko-KR"/>
              <a:t>”, “</a:t>
            </a:r>
            <a:r>
              <a:rPr lang="ko-KR" altLang="en-US"/>
              <a:t>탕수육</a:t>
            </a:r>
            <a:r>
              <a:rPr lang="en-US" altLang="ko-KR"/>
              <a:t>”]</a:t>
            </a:r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256435F9-14BF-462A-8638-306FDECF7FCF}"/>
              </a:ext>
            </a:extLst>
          </p:cNvPr>
          <p:cNvSpPr/>
          <p:nvPr/>
        </p:nvSpPr>
        <p:spPr>
          <a:xfrm>
            <a:off x="8137321" y="4649815"/>
            <a:ext cx="343949" cy="6878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BB72CB-5F9A-4A5B-AA33-856684D7B13D}"/>
              </a:ext>
            </a:extLst>
          </p:cNvPr>
          <p:cNvSpPr txBox="1"/>
          <p:nvPr/>
        </p:nvSpPr>
        <p:spPr>
          <a:xfrm>
            <a:off x="8481270" y="47430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map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D5890A-5BEF-4D47-A00F-2F8FDFF35E6F}"/>
              </a:ext>
            </a:extLst>
          </p:cNvPr>
          <p:cNvSpPr txBox="1"/>
          <p:nvPr/>
        </p:nvSpPr>
        <p:spPr>
          <a:xfrm>
            <a:off x="5771874" y="5466534"/>
            <a:ext cx="606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newMenus  [“</a:t>
            </a:r>
            <a:r>
              <a:rPr lang="ko-KR" altLang="en-US"/>
              <a:t>짜장면 좋아</a:t>
            </a:r>
            <a:r>
              <a:rPr lang="en-US" altLang="ko-KR"/>
              <a:t>!“, “</a:t>
            </a:r>
            <a:r>
              <a:rPr lang="ko-KR" altLang="en-US"/>
              <a:t>짬뽕 좋아</a:t>
            </a:r>
            <a:r>
              <a:rPr lang="en-US" altLang="ko-KR"/>
              <a:t>!”, “</a:t>
            </a:r>
            <a:r>
              <a:rPr lang="ko-KR" altLang="en-US"/>
              <a:t>탕수육 좋아</a:t>
            </a:r>
            <a:r>
              <a:rPr lang="en-US" altLang="ko-KR"/>
              <a:t>!”]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897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1160</Words>
  <Application>Microsoft Office PowerPoint</Application>
  <PresentationFormat>와이드스크린</PresentationFormat>
  <Paragraphs>174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반복</vt:lpstr>
      <vt:lpstr>while, for</vt:lpstr>
      <vt:lpstr>PowerPoint 프레젠테이션</vt:lpstr>
      <vt:lpstr>PowerPoint 프레젠테이션</vt:lpstr>
      <vt:lpstr>map( ), filter( ) 를 알기 전에…</vt:lpstr>
      <vt:lpstr>PowerPoint 프레젠테이션</vt:lpstr>
      <vt:lpstr>심지어, 이것도 가능하다.</vt:lpstr>
      <vt:lpstr>map( )</vt:lpstr>
      <vt:lpstr>PowerPoint 프레젠테이션</vt:lpstr>
      <vt:lpstr>PowerPoint 프레젠테이션</vt:lpstr>
      <vt:lpstr>filter( )</vt:lpstr>
      <vt:lpstr>PowerPoint 프레젠테이션</vt:lpstr>
      <vt:lpstr>map( ), filter( )  vs   for, while loop</vt:lpstr>
      <vt:lpstr>event 와 DOM 조작</vt:lpstr>
      <vt:lpstr>JavaScript 는 브라우저를 “조작”하기 위한 언어</vt:lpstr>
      <vt:lpstr>event 와 event handler</vt:lpstr>
      <vt:lpstr>PowerPoint 프레젠테이션</vt:lpstr>
      <vt:lpstr>PowerPoint 프레젠테이션</vt:lpstr>
      <vt:lpstr>DOM (Document Object Model)</vt:lpstr>
      <vt:lpstr>PowerPoint 프레젠테이션</vt:lpstr>
      <vt:lpstr>PowerPoint 프레젠테이션</vt:lpstr>
      <vt:lpstr>그렇다면, 이렇게 생각할 수 있다.</vt:lpstr>
      <vt:lpstr>여러가지 “옛” 방법</vt:lpstr>
      <vt:lpstr>다음 두 가지만 알면, 모든 걸 할 수 있다</vt:lpstr>
      <vt:lpstr>PowerPoint 프레젠테이션</vt:lpstr>
      <vt:lpstr>PowerPoint 프레젠테이션</vt:lpstr>
      <vt:lpstr>PowerPoint 프레젠테이션</vt:lpstr>
      <vt:lpstr>주의</vt:lpstr>
      <vt:lpstr>여기까지, JavaScript 기본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자룡</dc:creator>
  <cp:lastModifiedBy>이 자룡</cp:lastModifiedBy>
  <cp:revision>156</cp:revision>
  <dcterms:created xsi:type="dcterms:W3CDTF">2021-10-12T07:38:20Z</dcterms:created>
  <dcterms:modified xsi:type="dcterms:W3CDTF">2021-10-21T12:50:10Z</dcterms:modified>
</cp:coreProperties>
</file>