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1B7D6-BC11-42AD-9194-ACD503450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9DE00E-99BF-49B7-853E-DB0CA4DC7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22B58-5E62-4AD1-9F40-52202708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E03CD-937B-4195-A092-93D8209A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32BE7-8198-437F-B1E2-DFCD73CC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3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04BBD-25D3-40F6-9295-BD9F4BE3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58EFC-66D4-4C28-80E6-5C01782C8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C2512-2DD5-4BB9-AE4F-5BFFEDF0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9405A-E892-4D21-9A23-34A0F04E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8519A-4918-4009-87CA-09F10851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7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50A3D7-D31D-4686-82D4-76306E0A0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61F42-81FF-4859-BE87-46B971E71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19CEE-96DF-4704-9B31-09BB6924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AD531-641D-4171-9605-C2A491BC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C0503-3385-4DD9-B5EF-9406E882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9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7718E-1831-4601-A4FD-A1DB0028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AE782-334F-445C-A285-54D8F60B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C301D-A219-4DAF-AF8B-93CCF6A2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A2A7C-383E-4311-A39D-0BD0305C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CF6F2-0028-4558-97D5-D37EFEA1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5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28013-A6EF-4DA0-B70C-CACA8D9C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21D80-B484-43F8-BB41-91C8538F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D2AD4-1454-46BC-A024-8C2F4160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385DD-D7D1-4308-AF4D-ADF19838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79399-AE98-4166-8FD9-7B4775EE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0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6BE8-221B-43ED-805C-EEBE2A59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FF2E-D7E9-4446-8100-3DDBDFDDE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27FDF9-1F2C-4385-8E00-F7F5FE570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79F95-1F1F-43D9-849D-01990A87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718A6-8504-4D95-B58A-4B73ABC7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C10BE-AADA-40CC-8BEB-D301EA2F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1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5039C-4EA9-44E8-A32F-CE495484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5AC1E-67F6-4C6A-A4CC-3BD6D89E9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3555D3-0BCB-4819-B486-79E2CA1D8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A23D72-8A9B-4615-AA5E-37BA25A8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64D9CB-98EB-4F4A-AF3B-4CB3BD3FA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C29F91-9B7A-4FFC-A35F-C793EE78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9A43D9-F594-426E-9B24-FDEEF9DE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A9865C-10DA-436E-B600-F3E55787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F3E9F-D8C9-4691-802D-C463230B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F75045-DF39-4DE4-8D18-A9B37671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627164-749C-47F2-B925-C6345F63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602CD-ECC3-4273-83A9-27723493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A7F841-C3EB-4E78-9279-9B63DE3E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C2EE51-0AC2-4E69-AD5D-35125A9B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317486-EE4F-4BEC-AB5F-559CA22C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AC351-CE29-4ACD-B6F5-3B61FE66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E813C-8889-4968-A16E-AD42F56F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536EB6-7A65-45F7-BF34-EFCA645E1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745EB-8545-4E98-BDD1-BE6C0D84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98F42-F2AD-49B3-B167-1EA37E3A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DDE55-18A5-4E46-8D41-E1EBA638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6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B1FAF-E595-456E-84EC-FAB6C13A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3EE981-DBD7-4EFB-ADD3-4E7EB59D8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BD1CF-7C6E-4A22-9E88-47F0F675B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BF94A-958A-4E91-B58C-178C5B0A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CAA0E9-9AD2-4B29-A489-3D129CC3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EF336-35BD-413C-9F46-E5A9E079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3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2F64D6-51C6-4BC0-BBB5-51C6FE0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64D07-5B8E-49F5-BAF1-41D3D9D0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D9B68-A8A6-4695-8CE2-1A1282F62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C65C-2967-4128-903A-960A74F611B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D1B74-14C0-4E74-A651-B8F166BED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96C35-F93C-4C18-A089-32AB4335C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2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2D819-09AD-4102-B56F-7726B1B6B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JavaScript (1)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0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0400E-113B-4901-A498-25D7DFDF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193"/>
            <a:ext cx="10515600" cy="1887523"/>
          </a:xfrm>
        </p:spPr>
        <p:txBody>
          <a:bodyPr/>
          <a:lstStyle/>
          <a:p>
            <a:r>
              <a:rPr lang="en-US" altLang="ko-KR"/>
              <a:t>JavaScript </a:t>
            </a:r>
            <a:r>
              <a:rPr lang="ko-KR" altLang="en-US"/>
              <a:t>는 엄청나게 독특하고 어려운 언어</a:t>
            </a:r>
          </a:p>
          <a:p>
            <a:r>
              <a:rPr lang="ko-KR" altLang="en-US"/>
              <a:t>이 수업에선 이미 </a:t>
            </a:r>
            <a:r>
              <a:rPr lang="en-US" altLang="ko-KR"/>
              <a:t>C</a:t>
            </a:r>
            <a:r>
              <a:rPr lang="ko-KR" altLang="en-US"/>
              <a:t>언어와 </a:t>
            </a:r>
            <a:r>
              <a:rPr lang="en-US" altLang="ko-KR"/>
              <a:t>Python </a:t>
            </a:r>
            <a:r>
              <a:rPr lang="ko-KR" altLang="en-US"/>
              <a:t>의 기초를 안다고 가정한다</a:t>
            </a:r>
            <a:endParaRPr lang="en-US" altLang="ko-KR"/>
          </a:p>
          <a:p>
            <a:r>
              <a:rPr lang="ko-KR" altLang="en-US"/>
              <a:t>기초가 안 되어 있는 학생들을 위해</a:t>
            </a:r>
            <a:r>
              <a:rPr lang="en-US" altLang="ko-KR"/>
              <a:t>, </a:t>
            </a:r>
            <a:r>
              <a:rPr lang="ko-KR" altLang="en-US"/>
              <a:t>자료실에 특별교안 링크를 올려두었다</a:t>
            </a:r>
            <a:r>
              <a:rPr lang="en-US" altLang="ko-KR"/>
              <a:t>. (Notion)</a:t>
            </a:r>
          </a:p>
        </p:txBody>
      </p:sp>
    </p:spTree>
    <p:extLst>
      <p:ext uri="{BB962C8B-B14F-4D97-AF65-F5344CB8AC3E}">
        <p14:creationId xmlns:p14="http://schemas.microsoft.com/office/powerpoint/2010/main" val="421348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B9A5C-CE85-4329-9710-A97FFBF9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배워볼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5BDF6-B504-43B6-8660-24DE3497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1. </a:t>
            </a:r>
            <a:r>
              <a:rPr lang="ko-KR" altLang="en-US"/>
              <a:t>변수 	</a:t>
            </a:r>
            <a:r>
              <a:rPr lang="en-US" altLang="ko-KR"/>
              <a:t>	let, const, var</a:t>
            </a:r>
          </a:p>
          <a:p>
            <a:r>
              <a:rPr lang="en-US" altLang="ko-KR"/>
              <a:t>2. </a:t>
            </a:r>
            <a:r>
              <a:rPr lang="ko-KR" altLang="en-US"/>
              <a:t>자료형</a:t>
            </a:r>
            <a:r>
              <a:rPr lang="en-US" altLang="ko-KR"/>
              <a:t>(Type), </a:t>
            </a:r>
            <a:r>
              <a:rPr lang="ko-KR" altLang="en-US"/>
              <a:t>백틱</a:t>
            </a:r>
            <a:r>
              <a:rPr lang="en-US" altLang="ko-KR"/>
              <a:t>(` `)</a:t>
            </a:r>
          </a:p>
          <a:p>
            <a:r>
              <a:rPr lang="en-US" altLang="ko-KR"/>
              <a:t>3. </a:t>
            </a:r>
            <a:r>
              <a:rPr lang="ko-KR" altLang="en-US"/>
              <a:t>조건문	</a:t>
            </a:r>
            <a:r>
              <a:rPr lang="en-US" altLang="ko-KR"/>
              <a:t>	if, else, ||, &amp;&amp;, ?, : </a:t>
            </a:r>
          </a:p>
          <a:p>
            <a:r>
              <a:rPr lang="en-US" altLang="ko-KR"/>
              <a:t>4. </a:t>
            </a:r>
            <a:r>
              <a:rPr lang="ko-KR" altLang="en-US"/>
              <a:t>배열</a:t>
            </a:r>
            <a:r>
              <a:rPr lang="en-US" altLang="ko-KR"/>
              <a:t>(array)</a:t>
            </a:r>
          </a:p>
          <a:p>
            <a:r>
              <a:rPr lang="en-US" altLang="ko-KR"/>
              <a:t>5. </a:t>
            </a:r>
            <a:r>
              <a:rPr lang="ko-KR" altLang="en-US"/>
              <a:t>객체</a:t>
            </a:r>
            <a:r>
              <a:rPr lang="en-US" altLang="ko-KR"/>
              <a:t>(object)</a:t>
            </a:r>
          </a:p>
          <a:p>
            <a:r>
              <a:rPr lang="en-US" altLang="ko-KR"/>
              <a:t>6. </a:t>
            </a:r>
            <a:r>
              <a:rPr lang="ko-KR" altLang="en-US"/>
              <a:t>함수		</a:t>
            </a:r>
            <a:r>
              <a:rPr lang="en-US" altLang="ko-KR"/>
              <a:t>function, arrow function</a:t>
            </a:r>
          </a:p>
          <a:p>
            <a:r>
              <a:rPr lang="en-US" altLang="ko-KR"/>
              <a:t>7. </a:t>
            </a:r>
            <a:r>
              <a:rPr lang="ko-KR" altLang="en-US"/>
              <a:t>반복		</a:t>
            </a:r>
            <a:r>
              <a:rPr lang="en-US" altLang="ko-KR"/>
              <a:t>callback, map(), filter()</a:t>
            </a:r>
          </a:p>
          <a:p>
            <a:r>
              <a:rPr lang="en-US" altLang="ko-KR"/>
              <a:t>8. </a:t>
            </a:r>
            <a:r>
              <a:rPr lang="ko-KR" altLang="en-US"/>
              <a:t>이벤트</a:t>
            </a:r>
            <a:r>
              <a:rPr lang="en-US" altLang="ko-KR"/>
              <a:t>(Event) </a:t>
            </a:r>
            <a:r>
              <a:rPr lang="ko-KR" altLang="en-US"/>
              <a:t>와 돔</a:t>
            </a:r>
            <a:r>
              <a:rPr lang="en-US" altLang="ko-KR"/>
              <a:t>(DOM) </a:t>
            </a:r>
            <a:r>
              <a:rPr lang="ko-KR" altLang="en-US"/>
              <a:t>조작</a:t>
            </a:r>
            <a:endParaRPr lang="en-US" altLang="ko-KR"/>
          </a:p>
          <a:p>
            <a:r>
              <a:rPr lang="en-US" altLang="ko-KR"/>
              <a:t>9. </a:t>
            </a:r>
            <a:r>
              <a:rPr lang="ko-KR" altLang="en-US"/>
              <a:t>비동기 통신 </a:t>
            </a:r>
            <a:r>
              <a:rPr lang="en-US" altLang="ko-KR"/>
              <a:t>(async)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DDA8A-853F-4C40-B6D1-D7B010FA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추가로</a:t>
            </a:r>
            <a:r>
              <a:rPr lang="en-US" altLang="ko-KR"/>
              <a:t>, 7</a:t>
            </a:r>
            <a:r>
              <a:rPr lang="ko-KR" altLang="en-US"/>
              <a:t>가지 간단한 게임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9C3EA-E3E7-44F4-AFE6-360A7965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줌 수업에서 다루지 않는다</a:t>
            </a:r>
            <a:r>
              <a:rPr lang="en-US" altLang="ko-KR"/>
              <a:t>. </a:t>
            </a:r>
            <a:r>
              <a:rPr lang="ko-KR" altLang="en-US"/>
              <a:t>두 가지 이유가 있다</a:t>
            </a:r>
            <a:r>
              <a:rPr lang="en-US" altLang="ko-KR"/>
              <a:t>.</a:t>
            </a:r>
          </a:p>
          <a:p>
            <a:pPr marL="914400" lvl="1" indent="-457200">
              <a:buAutoNum type="arabicPeriod"/>
            </a:pPr>
            <a:r>
              <a:rPr lang="ko-KR" altLang="en-US"/>
              <a:t>난이도가 매우 높음</a:t>
            </a:r>
            <a:endParaRPr lang="en-US" altLang="ko-KR"/>
          </a:p>
          <a:p>
            <a:pPr marL="914400" lvl="1" indent="-457200">
              <a:buAutoNum type="arabicPeriod"/>
            </a:pPr>
            <a:r>
              <a:rPr lang="ko-KR" altLang="en-US"/>
              <a:t>다뤄야 할 양이 매우 많음</a:t>
            </a:r>
            <a:r>
              <a:rPr lang="en-US" altLang="ko-KR"/>
              <a:t> </a:t>
            </a:r>
          </a:p>
          <a:p>
            <a:r>
              <a:rPr lang="ko-KR" altLang="en-US"/>
              <a:t>실습 줌 수업엔 포함시키지 않고</a:t>
            </a:r>
            <a:r>
              <a:rPr lang="en-US" altLang="ko-KR"/>
              <a:t>, </a:t>
            </a:r>
            <a:r>
              <a:rPr lang="ko-KR" altLang="en-US"/>
              <a:t>자습할 수 있도록 영상 제공할 계획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34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ED110-08F2-471C-8695-CD86FB266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변수</a:t>
            </a:r>
            <a:br>
              <a:rPr lang="en-US" altLang="ko-KR"/>
            </a:br>
            <a:r>
              <a:rPr lang="en-US" altLang="ko-KR"/>
              <a:t>let, const, var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4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E3BEB-606F-4F18-8A5E-1478B87C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변수 설명 전까진</a:t>
            </a: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E038-F16F-4035-90B2-22745C76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6721" cy="4351338"/>
          </a:xfrm>
        </p:spPr>
        <p:txBody>
          <a:bodyPr/>
          <a:lstStyle/>
          <a:p>
            <a:r>
              <a:rPr lang="en-US" altLang="ko-KR"/>
              <a:t>JavaScript </a:t>
            </a:r>
            <a:r>
              <a:rPr lang="ko-KR" altLang="en-US"/>
              <a:t>가 어떤 언어인지 쭉 설명할 것이다</a:t>
            </a:r>
            <a:r>
              <a:rPr lang="en-US" altLang="ko-KR"/>
              <a:t>.</a:t>
            </a:r>
          </a:p>
          <a:p>
            <a:r>
              <a:rPr lang="ko-KR" altLang="en-US"/>
              <a:t>어려운 개념을 엄청나게 설명할 것이지만</a:t>
            </a:r>
            <a:r>
              <a:rPr lang="en-US" altLang="ko-KR"/>
              <a:t>,</a:t>
            </a:r>
          </a:p>
          <a:p>
            <a:r>
              <a:rPr lang="ko-KR" altLang="en-US"/>
              <a:t>그냥 마음 편하게 듣고 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장 변수설명할때부터 집중해서 듣길 바람</a:t>
            </a:r>
          </a:p>
        </p:txBody>
      </p:sp>
    </p:spTree>
    <p:extLst>
      <p:ext uri="{BB962C8B-B14F-4D97-AF65-F5344CB8AC3E}">
        <p14:creationId xmlns:p14="http://schemas.microsoft.com/office/powerpoint/2010/main" val="141675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C779-815A-49F8-B463-2533F122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</a:t>
            </a:r>
            <a:r>
              <a:rPr lang="ko-KR" altLang="en-US"/>
              <a:t>는 프로그래밍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7856D-5F74-4FA0-8587-E0429D96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HTML	Mark-up Language</a:t>
            </a:r>
          </a:p>
          <a:p>
            <a:r>
              <a:rPr lang="en-US" altLang="ko-KR"/>
              <a:t>CSS		Style-sheet Language</a:t>
            </a:r>
          </a:p>
          <a:p>
            <a:endParaRPr lang="en-US" altLang="ko-KR"/>
          </a:p>
          <a:p>
            <a:r>
              <a:rPr lang="en-US" altLang="ko-KR"/>
              <a:t>JavaScript	   </a:t>
            </a:r>
            <a:r>
              <a:rPr lang="ko-KR" altLang="en-US"/>
              <a:t>브라우저에서 쓰이는 </a:t>
            </a:r>
            <a:r>
              <a:rPr lang="ko-KR" altLang="en-US">
                <a:solidFill>
                  <a:srgbClr val="FF0000"/>
                </a:solidFill>
              </a:rPr>
              <a:t>단 하나</a:t>
            </a:r>
            <a:r>
              <a:rPr lang="ko-KR" altLang="en-US"/>
              <a:t>의 프로그래밍 언어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W3C</a:t>
            </a:r>
            <a:r>
              <a:rPr lang="ko-KR" altLang="en-US"/>
              <a:t>에서 오직 </a:t>
            </a:r>
            <a:r>
              <a:rPr lang="en-US" altLang="ko-KR"/>
              <a:t>JavaScript </a:t>
            </a:r>
            <a:r>
              <a:rPr lang="ko-KR" altLang="en-US"/>
              <a:t>만 표준으로 정해놓았다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하나밖에 없으면 불편해도 배워야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짧게 </a:t>
            </a:r>
            <a:r>
              <a:rPr lang="en-US" altLang="ko-KR">
                <a:solidFill>
                  <a:srgbClr val="FF0000"/>
                </a:solidFill>
              </a:rPr>
              <a:t>js</a:t>
            </a:r>
            <a:r>
              <a:rPr lang="en-US" altLang="ko-KR"/>
              <a:t> </a:t>
            </a:r>
            <a:r>
              <a:rPr lang="ko-KR" altLang="en-US"/>
              <a:t>라고 한다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정식 명칭은 </a:t>
            </a:r>
            <a:r>
              <a:rPr lang="en-US" altLang="ko-KR"/>
              <a:t>ECMA Script</a:t>
            </a:r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모든 브라우저에 기본적으로 내장되어있음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23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9F4AB-82DA-429F-A0F4-0E60A797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</a:t>
            </a:r>
            <a:r>
              <a:rPr lang="ko-KR" altLang="en-US"/>
              <a:t>가 있어야만 할 수 있는 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EC725-ACEB-4D87-BB72-F536B487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0823"/>
            <a:ext cx="7022167" cy="4022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CE41C-A14E-407B-A183-683689C0B7F3}"/>
              </a:ext>
            </a:extLst>
          </p:cNvPr>
          <p:cNvSpPr txBox="1"/>
          <p:nvPr/>
        </p:nvSpPr>
        <p:spPr>
          <a:xfrm>
            <a:off x="7717873" y="2718033"/>
            <a:ext cx="4893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버튼을 누르면</a:t>
            </a:r>
            <a:r>
              <a:rPr lang="en-US" altLang="ko-KR"/>
              <a:t>,</a:t>
            </a:r>
          </a:p>
          <a:p>
            <a:r>
              <a:rPr lang="en-US" altLang="ko-KR"/>
              <a:t>  1. </a:t>
            </a:r>
            <a:r>
              <a:rPr lang="ko-KR" altLang="en-US"/>
              <a:t>특정한 </a:t>
            </a:r>
            <a:r>
              <a:rPr lang="en-US" altLang="ko-KR"/>
              <a:t>“</a:t>
            </a:r>
            <a:r>
              <a:rPr lang="ko-KR" altLang="en-US"/>
              <a:t>함수</a:t>
            </a:r>
            <a:r>
              <a:rPr lang="en-US" altLang="ko-KR"/>
              <a:t>“ </a:t>
            </a:r>
            <a:r>
              <a:rPr lang="ko-KR" altLang="en-US"/>
              <a:t>실행됨</a:t>
            </a:r>
            <a:endParaRPr lang="en-US" altLang="ko-KR"/>
          </a:p>
          <a:p>
            <a:r>
              <a:rPr lang="en-US" altLang="ko-KR"/>
              <a:t>  2. </a:t>
            </a:r>
            <a:r>
              <a:rPr lang="ko-KR" altLang="en-US"/>
              <a:t>입력받은 아이디</a:t>
            </a:r>
            <a:r>
              <a:rPr lang="en-US" altLang="ko-KR"/>
              <a:t>, </a:t>
            </a:r>
            <a:r>
              <a:rPr lang="ko-KR" altLang="en-US"/>
              <a:t>패스워드를 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/>
              <a:t>서버로 보냄</a:t>
            </a:r>
            <a:endParaRPr lang="en-US" altLang="ko-KR"/>
          </a:p>
          <a:p>
            <a:r>
              <a:rPr lang="en-US" altLang="ko-KR"/>
              <a:t>  3. </a:t>
            </a:r>
            <a:r>
              <a:rPr lang="ko-KR" altLang="en-US"/>
              <a:t>사용자 정보가 일치하면</a:t>
            </a:r>
            <a:endParaRPr lang="en-US" altLang="ko-KR"/>
          </a:p>
          <a:p>
            <a:r>
              <a:rPr lang="en-US" altLang="ko-KR"/>
              <a:t>         </a:t>
            </a:r>
            <a:r>
              <a:rPr lang="ko-KR" altLang="en-US"/>
              <a:t>메인화면으로</a:t>
            </a:r>
            <a:endParaRPr lang="en-US" altLang="ko-KR"/>
          </a:p>
          <a:p>
            <a:r>
              <a:rPr lang="en-US" altLang="ko-KR"/>
              <a:t>     </a:t>
            </a:r>
            <a:r>
              <a:rPr lang="ko-KR" altLang="en-US"/>
              <a:t>일치하지 않으면</a:t>
            </a:r>
            <a:endParaRPr lang="en-US" altLang="ko-KR"/>
          </a:p>
          <a:p>
            <a:r>
              <a:rPr lang="en-US" altLang="ko-KR"/>
              <a:t>         </a:t>
            </a:r>
            <a:r>
              <a:rPr lang="ko-KR" altLang="en-US"/>
              <a:t>알림을 </a:t>
            </a:r>
            <a:r>
              <a:rPr lang="en-US" altLang="ko-KR"/>
              <a:t>1</a:t>
            </a:r>
            <a:r>
              <a:rPr lang="ko-KR" altLang="en-US"/>
              <a:t>초동안 띄웠다가 사라지게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32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96E2E-99EC-478C-8078-996783FA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와 </a:t>
            </a:r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AA06A-0C36-4594-B0D9-97B3607E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어디 가서 둘이 비슷한 언어라고 하지 말자</a:t>
            </a:r>
            <a:r>
              <a:rPr lang="en-US" altLang="ko-KR"/>
              <a:t>.</a:t>
            </a:r>
          </a:p>
          <a:p>
            <a:r>
              <a:rPr lang="ko-KR" altLang="en-US"/>
              <a:t>완전히 다른 언어다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인도와 인도네시아만큼</a:t>
            </a:r>
            <a:endParaRPr lang="en-US" altLang="ko-KR"/>
          </a:p>
          <a:p>
            <a:pPr lvl="1"/>
            <a:r>
              <a:rPr lang="ko-KR" altLang="en-US"/>
              <a:t>코끼리와 호랑이만큼</a:t>
            </a:r>
            <a:endParaRPr lang="en-US" altLang="ko-KR"/>
          </a:p>
          <a:p>
            <a:r>
              <a:rPr lang="en-US" altLang="ko-KR"/>
              <a:t>Java, C, C++, Python, C# </a:t>
            </a:r>
            <a:r>
              <a:rPr lang="ko-KR" altLang="en-US"/>
              <a:t>중 그 어떤 언어도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JavaScript </a:t>
            </a:r>
            <a:r>
              <a:rPr lang="ko-KR" altLang="en-US"/>
              <a:t>와 비슷한 언어는 없다</a:t>
            </a:r>
            <a:endParaRPr lang="en-US" altLang="ko-KR"/>
          </a:p>
          <a:p>
            <a:pPr marL="914400" lvl="2" indent="0">
              <a:buNone/>
            </a:pPr>
            <a:r>
              <a:rPr lang="ko-KR" altLang="en-US"/>
              <a:t>근데 왜 </a:t>
            </a:r>
            <a:r>
              <a:rPr lang="en-US" altLang="ko-KR"/>
              <a:t>JavaScript </a:t>
            </a:r>
            <a:r>
              <a:rPr lang="ko-KR" altLang="en-US"/>
              <a:t>인가</a:t>
            </a:r>
            <a:r>
              <a:rPr lang="en-US" altLang="ko-KR"/>
              <a:t>?	Java</a:t>
            </a:r>
            <a:r>
              <a:rPr lang="ko-KR" altLang="en-US"/>
              <a:t>의 유명세에 따라가려고</a:t>
            </a:r>
            <a:r>
              <a:rPr lang="en-US" altLang="ko-KR"/>
              <a:t> </a:t>
            </a:r>
            <a:r>
              <a:rPr lang="ko-KR" altLang="en-US"/>
              <a:t>이름지었을 뿐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29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193B7-7CCC-439C-9616-7B902B69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개발자는 </a:t>
            </a:r>
            <a:r>
              <a:rPr lang="en-US" altLang="ko-KR"/>
              <a:t>JavaScript</a:t>
            </a:r>
            <a:r>
              <a:rPr lang="ko-KR" altLang="en-US"/>
              <a:t>를 잘해야한다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B54ED-935C-4032-ABCD-4E68F5B0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 “</a:t>
            </a:r>
            <a:r>
              <a:rPr lang="ko-KR" altLang="en-US"/>
              <a:t>방식</a:t>
            </a:r>
            <a:r>
              <a:rPr lang="en-US" altLang="ko-KR"/>
              <a:t>” </a:t>
            </a:r>
            <a:r>
              <a:rPr lang="ko-KR" altLang="en-US"/>
              <a:t>을 잘 알고 있어야</a:t>
            </a:r>
            <a:endParaRPr lang="en-US" altLang="ko-KR"/>
          </a:p>
          <a:p>
            <a:r>
              <a:rPr lang="ko-KR" altLang="en-US"/>
              <a:t>코딩테스트에서 </a:t>
            </a:r>
            <a:r>
              <a:rPr lang="en-US" altLang="ko-KR"/>
              <a:t>JavaScript </a:t>
            </a:r>
            <a:r>
              <a:rPr lang="ko-KR" altLang="en-US"/>
              <a:t>를 강조해서 본다면</a:t>
            </a:r>
            <a:r>
              <a:rPr lang="en-US" altLang="ko-KR"/>
              <a:t>, </a:t>
            </a:r>
          </a:p>
          <a:p>
            <a:pPr marL="0" indent="0">
              <a:buNone/>
            </a:pPr>
            <a:r>
              <a:rPr lang="en-US" altLang="ko-KR"/>
              <a:t>    C++, Java </a:t>
            </a:r>
            <a:r>
              <a:rPr lang="ko-KR" altLang="en-US"/>
              <a:t>로 풀 때와 완전히 다르게 접근해야한다</a:t>
            </a:r>
            <a:r>
              <a:rPr lang="en-US" altLang="ko-KR"/>
              <a:t>.</a:t>
            </a:r>
          </a:p>
          <a:p>
            <a:r>
              <a:rPr lang="ko-KR" altLang="en-US"/>
              <a:t>면접에선 특히 </a:t>
            </a:r>
            <a:r>
              <a:rPr lang="en-US" altLang="ko-KR"/>
              <a:t>2015</a:t>
            </a:r>
            <a:r>
              <a:rPr lang="ko-KR" altLang="en-US"/>
              <a:t>년 이후의 </a:t>
            </a:r>
            <a:r>
              <a:rPr lang="en-US" altLang="ko-KR"/>
              <a:t>JavaScript </a:t>
            </a:r>
            <a:r>
              <a:rPr lang="ko-KR" altLang="en-US"/>
              <a:t>를 아는지 볼 것</a:t>
            </a:r>
            <a:endParaRPr lang="en-US" altLang="ko-KR"/>
          </a:p>
          <a:p>
            <a:pPr lvl="1"/>
            <a:r>
              <a:rPr lang="ko-KR" altLang="en-US"/>
              <a:t>흔히 </a:t>
            </a:r>
            <a:r>
              <a:rPr lang="en-US" altLang="ko-KR"/>
              <a:t>ES6 </a:t>
            </a:r>
            <a:r>
              <a:rPr lang="ko-KR" altLang="en-US"/>
              <a:t>라고 부르는 것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52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DC59-22D2-4F30-81DA-8D450E67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예를 들면 이런 문제를 낸다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058B0-6E68-4FE4-A3ED-0D9C8140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n </a:t>
            </a:r>
            <a:r>
              <a:rPr lang="ko-KR" altLang="en-US"/>
              <a:t>까지의 수를 가진 배열이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  각 요소를 </a:t>
            </a:r>
            <a:r>
              <a:rPr lang="en-US" altLang="ko-KR"/>
              <a:t>1</a:t>
            </a:r>
            <a:r>
              <a:rPr lang="ko-KR" altLang="en-US"/>
              <a:t>씩 더해서 새로운 배열을 만들라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>
                <a:solidFill>
                  <a:srgbClr val="FF0000"/>
                </a:solidFill>
              </a:rPr>
              <a:t>단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반복문이나 재귀함수를 사용하지 말라</a:t>
            </a:r>
            <a:endParaRPr lang="en-US" altLang="ko-KR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/>
              <a:t>출제자의 의도</a:t>
            </a:r>
            <a:r>
              <a:rPr lang="en-US" altLang="ko-KR"/>
              <a:t>:</a:t>
            </a:r>
          </a:p>
          <a:p>
            <a:pPr marL="457200" lvl="1" indent="0">
              <a:buNone/>
            </a:pPr>
            <a:r>
              <a:rPr lang="en-US" altLang="ko-KR"/>
              <a:t>				</a:t>
            </a:r>
            <a:r>
              <a:rPr lang="ko-KR" altLang="en-US"/>
              <a:t>콜백함수를 쓸 줄 아는가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	</a:t>
            </a:r>
            <a:r>
              <a:rPr lang="ko-KR" altLang="en-US"/>
              <a:t>정확하게는</a:t>
            </a:r>
            <a:r>
              <a:rPr lang="en-US" altLang="ko-KR"/>
              <a:t>, map </a:t>
            </a:r>
            <a:r>
              <a:rPr lang="ko-KR" altLang="en-US"/>
              <a:t>함수를 쓸 줄 아는가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77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4883DCD-EF96-4DD3-B65C-BD50D09E9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718630" cy="10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61346064">
            <a:extLst>
              <a:ext uri="{FF2B5EF4-FFF2-40B4-BE49-F238E27FC236}">
                <a16:creationId xmlns:a16="http://schemas.microsoft.com/office/drawing/2014/main" id="{BBDC0869-CD2C-49F1-8513-3CF441FE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3" y="457200"/>
            <a:ext cx="11460854" cy="174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4B204E-7E6A-4312-A3AE-CEAA0DD3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78" y="2409825"/>
            <a:ext cx="6372225" cy="20383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E0F4FF-D24D-4513-AB0E-4C40A0A2A88E}"/>
              </a:ext>
            </a:extLst>
          </p:cNvPr>
          <p:cNvSpPr/>
          <p:nvPr/>
        </p:nvSpPr>
        <p:spPr>
          <a:xfrm>
            <a:off x="6927011" y="1026462"/>
            <a:ext cx="4390846" cy="534919"/>
          </a:xfrm>
          <a:prstGeom prst="rect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C6064-C4F0-48EC-9CC3-5E56392936E5}"/>
              </a:ext>
            </a:extLst>
          </p:cNvPr>
          <p:cNvSpPr txBox="1"/>
          <p:nvPr/>
        </p:nvSpPr>
        <p:spPr>
          <a:xfrm>
            <a:off x="6849374" y="4986944"/>
            <a:ext cx="4025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즉</a:t>
            </a:r>
            <a:r>
              <a:rPr lang="en-US" altLang="ko-KR">
                <a:solidFill>
                  <a:srgbClr val="FF0000"/>
                </a:solidFill>
              </a:rPr>
              <a:t>, JavaScript</a:t>
            </a:r>
            <a:r>
              <a:rPr lang="ko-KR" altLang="en-US">
                <a:solidFill>
                  <a:srgbClr val="FF0000"/>
                </a:solidFill>
              </a:rPr>
              <a:t>에서 함수는 곧 변수다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r>
              <a:rPr lang="ko-KR" altLang="en-US">
                <a:solidFill>
                  <a:srgbClr val="FF0000"/>
                </a:solidFill>
              </a:rPr>
              <a:t>다른 언어에선 함수는 변수가 아니다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0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B4342-FFE5-4179-8B7E-202DDDF2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</a:t>
            </a:r>
            <a:r>
              <a:rPr lang="en-US" altLang="ko-KR"/>
              <a:t>(Object)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F9305-B2FE-4555-9D48-671AAC2A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다른 언어와는 다르게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객체는 클래스의 인스턴스가 아니다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r>
              <a:rPr lang="ko-KR" altLang="en-US"/>
              <a:t>심지어</a:t>
            </a:r>
            <a:r>
              <a:rPr lang="en-US" altLang="ko-KR"/>
              <a:t>, </a:t>
            </a:r>
            <a:r>
              <a:rPr lang="ko-KR" altLang="en-US"/>
              <a:t>클래스는 다른 언어와는 설계와 동작이 완전히 다르다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991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489</Words>
  <Application>Microsoft Office PowerPoint</Application>
  <PresentationFormat>와이드스크린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JavaScript (1)</vt:lpstr>
      <vt:lpstr>1장 변수 설명 전까진…</vt:lpstr>
      <vt:lpstr>JavaScript는 프로그래밍 언어</vt:lpstr>
      <vt:lpstr>JavaScript 가 있어야만 할 수 있는 일</vt:lpstr>
      <vt:lpstr>Java 와 JavaScript</vt:lpstr>
      <vt:lpstr>웹 개발자는 JavaScript를 잘해야한다</vt:lpstr>
      <vt:lpstr>예를 들면 이런 문제를 낸다</vt:lpstr>
      <vt:lpstr>PowerPoint 프레젠테이션</vt:lpstr>
      <vt:lpstr>객체(Object)</vt:lpstr>
      <vt:lpstr>PowerPoint 프레젠테이션</vt:lpstr>
      <vt:lpstr>배워볼 내용</vt:lpstr>
      <vt:lpstr>추가로, 7가지 간단한 게임 만들기</vt:lpstr>
      <vt:lpstr>1. 변수 let, const, var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10</cp:revision>
  <dcterms:created xsi:type="dcterms:W3CDTF">2021-09-26T08:51:28Z</dcterms:created>
  <dcterms:modified xsi:type="dcterms:W3CDTF">2021-09-27T08:19:16Z</dcterms:modified>
</cp:coreProperties>
</file>