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FFC52-8881-479E-BCF8-1D96B540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BE464-6365-4303-BACB-83A87B8D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F7CFB-9E1E-4FAB-AD28-09B06ABC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0DB90-EC8C-4BF6-B3D6-0F7D3A93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246B0-2D56-42A7-BBDB-6EF921C6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6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CC820-4C26-47F6-97C2-D8D035DD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D9316-2DB9-4840-A55A-9C535E7F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E9192-0BBC-4641-8474-43CE16CF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EB6F9-3A17-4669-B7DD-27FB9E08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3751C-28CE-4985-81EF-B85C4A34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3B7C90-A5BD-4AB7-9211-767D13303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939618-3DA6-4844-AE22-011E9CEE5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6EE97-DA0B-4C4A-8177-056CC69D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D758B-2009-40FC-AA1D-47B045B5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19B38-CA62-4239-8FFC-6AB7A9D4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60A78-E675-43FD-B3A0-242B03C5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81F7-EBC6-4DC2-BC55-1828D7B0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D4EC1-2B7F-4639-A257-9B9D2DEE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199B7-2AEE-41CF-A36F-88BAF959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17C34-5C81-4817-A904-A37A24C9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3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DAD39-4689-444A-95CE-6AF782F5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05CE-57FA-412D-9B9F-3B18D795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063FC-BC90-4A4D-A452-417F35F5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6AB8B-F041-454F-A1C6-7866BA46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36717-822C-4D38-BE96-92F086D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9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3CD2-50C8-471F-9304-12132809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B40C4-4B33-4917-B148-2321D89B3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9A4AE-DBA5-4795-A361-4E9AFD83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CC793-6149-4879-93CF-444ABF87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1AFE1-DD74-4EDE-8A9A-FDCACA9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2FD4A-EA53-4299-A9C5-524B197B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EBC9B-CA82-4552-A833-E794838D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19D0F-ACAB-4BD2-A3D8-F1BCFCDD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E9531-5CF0-4B39-954C-4D300917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3C38BB-3E42-42FD-9BCA-B990CF1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588AC0-F29B-4DDE-B6B1-EB40430A5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5B86AC-2F8F-4220-B153-BFD09285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9B5254-A291-4007-835E-670FF8A4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E369DE-3869-4DDD-B9BB-7573F28D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A2134-251E-46F4-A0EE-CCF462B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82CF1-3F3F-483B-BF9E-10549F11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D39C96-EAC9-4B0B-86A6-4A536B76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FCE85-7FD4-48C3-92D2-1CE2DED3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633718-ADC0-4BB8-86A0-BDC0D9EA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75ACC-57E8-4AA7-981C-F660B000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DDFF6-F468-49DB-9DCB-72407EBA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3575-3D73-48AD-9DAA-FEA9569D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5AA93-E910-4215-81A5-7BE17B21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DB538-A4AB-4E14-8F5C-2D54B52C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76C64-000A-413B-807B-444C1DC1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835428-6E7D-42F9-9DA0-02E8C99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8DBEE-DB00-4C34-87DF-4EA59338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3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DF19B-671E-46E3-9C48-CCE64446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EF8E1E-339A-4C5F-9EDF-62E206C17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F74D22-2D87-44BF-9685-607FA83A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A702-7D15-4D45-A4CE-277A22CB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86ED4-76A6-4C9E-9136-D808DB94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C5D4F-73CB-4447-8507-3927DEA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084E-81CB-44BC-8874-ED127F54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46830-ED7D-49A2-8E2F-DFAE6043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5FED9-3AF8-429D-95E6-F0C0A2564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AD91-D784-4694-8015-708813611BED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9D12C-DB70-4D7D-96DB-4EB2DA20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12C24-3FB3-42AA-B0C9-02A8A593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6712-06A8-42D8-9D8D-28CDDF82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6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F463E-7D2E-4F63-804B-845AF91F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실전개발 </a:t>
            </a:r>
            <a:r>
              <a:rPr lang="en-US" altLang="ko-KR" dirty="0"/>
              <a:t>– </a:t>
            </a:r>
            <a:r>
              <a:rPr lang="ko-KR" altLang="en-US" dirty="0"/>
              <a:t>경대도시락 출석과제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BBCE7-4682-4CD1-AD45-99D7ABBC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를 많이 쓰면 쓸수록</a:t>
            </a:r>
            <a:r>
              <a:rPr lang="en-US" altLang="ko-KR" dirty="0"/>
              <a:t>, </a:t>
            </a:r>
            <a:r>
              <a:rPr lang="ko-KR" altLang="en-US" dirty="0"/>
              <a:t>코드 읽기는 어려워진다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&lt;div&gt; </a:t>
            </a:r>
            <a:r>
              <a:rPr lang="ko-KR" altLang="en-US" dirty="0"/>
              <a:t>를 줄이는 두 가지 방법을 설명하라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50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실전개발 – 경대도시락 출석과제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혜경 임</dc:creator>
  <cp:lastModifiedBy>혜경 임</cp:lastModifiedBy>
  <cp:revision>2</cp:revision>
  <dcterms:created xsi:type="dcterms:W3CDTF">2021-11-05T10:37:24Z</dcterms:created>
  <dcterms:modified xsi:type="dcterms:W3CDTF">2021-11-05T10:38:33Z</dcterms:modified>
</cp:coreProperties>
</file>