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76ECD-66B4-46BC-BE55-9D670162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B3E3C-2B94-4E22-95C4-77A84954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D0FD8-094E-4A9C-A261-08F4E21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DAD80-2901-4835-95CF-1DCE0FF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B1F0-B25C-4F47-A1EB-6817F535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D0C6-E5BE-4C5F-9C42-959526DE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150EE-4529-419A-8844-673C31F2B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D57FA-EB11-47A8-B8BD-8493C0B1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D8503-7F1A-43F4-9CAD-A1EE515F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F8264-E261-404B-BEEA-5FEB50DB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7F4717-427F-43B2-AF51-29471780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A6CF81-AEA2-4FEF-9908-24001632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D68AD-4013-49E5-A5C5-E461E73B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6D3EF-DFDF-4CA5-8129-F9B0B22A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10461-717B-4B84-A6FA-B3860AB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BF4C-81D7-4261-82A2-824A91ED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1C498-8EDD-4B7D-8FF8-F6E5B155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5201B-9D62-4067-B5ED-93295E0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07481-4FE7-4EAD-91B1-11414CCB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37C9B-81A3-422A-91D2-EF24CCF4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34472-6054-408C-B89D-E114EFCA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F6F38-1031-4BFB-BB65-B3B088BF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31341-FF3B-4714-84D1-76BFE036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9CCDA-6E8A-4136-B682-287D268A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CD587-3C87-48AC-B641-C963D91F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5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45F1D-031E-4A37-8C35-9C526785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A61CA-7D35-432E-ADFE-09609BB9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65FDC-97E8-4A01-AA62-2A222DE1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5C6D5-1252-4162-82B8-AD1EAD0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30EFB-043C-4A5A-B02F-3693BEFA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6EB33-6FE8-4743-A3EC-6F624C98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0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B12B-D579-4AD5-A10E-7EDD598D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79B02-F990-4D30-A1B6-1772380C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350FB-5B96-46B7-9929-5D887F4FC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F2FD4-2829-4130-B8EE-1802210E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06E3A6-E69C-4D23-BAA6-44104FD86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AF27E-3B6D-414D-9DB4-8BB6C699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51AD5-CE58-48AE-B413-C5193E2B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891212-A627-4A65-B0B9-284DD2E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CF63-60FA-497D-8EAF-27CB3B1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269F1-4197-494D-BFD6-140C41F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CAFD71-FA7E-469B-9769-3B06A793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A8119-9285-45EE-AF4E-D388BCDF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FD47C-4A51-4214-89E3-8D513C8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4EDA7-83E2-4B71-93F0-5D42647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AA801-FDD5-4398-942B-AEA942C1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FF821-F400-4CE0-BD82-94AFBE50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8903A-9E25-4D9C-93F6-1A31C549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91C67-239D-46A8-BFAA-296E5380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75B4C-24DE-473D-93A8-48D439AC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7981E-1EBB-4654-95C7-8C2E12A9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8503F-3BE3-414B-ACFF-0CD0D0B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5A15-370A-4A5D-9ABB-46AB65F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1D357-0735-4FF4-95F4-4057BD5F7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8F773-E1BB-4CF1-A2D3-F6953C63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B2BE4-9CBE-4DE6-9668-B568DF2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F406D-F9F8-4DF4-BCF0-A5BBCEC8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30D05-7CB8-49B6-B646-241E17D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3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4EDAC-7C45-424F-AE73-9696901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B2E5A-0C8F-45D8-A9B6-2C0E98C6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3522E-3590-4FA0-A987-0789FDDE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0079-9774-4A87-AAE9-C77D536772B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5B64A-91E4-48A4-A7F8-3EA0D83EB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F57A9-CF13-4FA6-B7FB-BFD15A8E0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7D6-C64D-4C5C-9B48-64F204A5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5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098D-BD06-4FE7-A834-653E2CBE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PHP REST API </a:t>
            </a:r>
            <a:r>
              <a:rPr lang="ko-KR" altLang="en-US" dirty="0"/>
              <a:t>동영상 출석과제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9A8B4-B7E0-42FA-850B-2E531513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php </a:t>
            </a:r>
            <a:r>
              <a:rPr lang="ko-KR" altLang="en-US" dirty="0"/>
              <a:t>코드의 일부다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반복문을 </a:t>
            </a:r>
            <a:r>
              <a:rPr lang="ko-KR" altLang="en-US" dirty="0" err="1"/>
              <a:t>썼나</a:t>
            </a:r>
            <a:r>
              <a:rPr lang="en-US" altLang="ko-KR" dirty="0"/>
              <a:t>? </a:t>
            </a:r>
            <a:r>
              <a:rPr lang="ko-KR" altLang="en-US" dirty="0"/>
              <a:t>어떤 상황에선 반복문을 쓸 필요가 없나</a:t>
            </a:r>
            <a:r>
              <a:rPr lang="en-US" altLang="ko-KR"/>
              <a:t>?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D5B2A-C0A9-4E60-B97C-A1D71A8F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409825"/>
            <a:ext cx="9163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PHP REST API 동영상 출석과제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REST API 동영상 출석과제</dc:title>
  <dc:creator>혜경 임</dc:creator>
  <cp:lastModifiedBy>혜경 임</cp:lastModifiedBy>
  <cp:revision>1</cp:revision>
  <dcterms:created xsi:type="dcterms:W3CDTF">2021-11-05T10:34:30Z</dcterms:created>
  <dcterms:modified xsi:type="dcterms:W3CDTF">2021-11-05T10:36:39Z</dcterms:modified>
</cp:coreProperties>
</file>