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3463E-6A49-47A6-9D9B-4ACDB83FC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484A6F-E025-4452-99AA-47D647307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913577-136E-43E8-AC84-5D1697455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030A-9A79-44C1-8664-7728DEDCC7FA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48B92-AA1B-4CD4-B6A3-0088DE448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827052-6BD5-4313-9E74-089FDD4A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5ACB-1C81-4DAB-9FCC-960BFD943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19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3A9D2-B4B2-4AFE-A1E0-C609B905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9CE042-8CEC-4B29-A815-20FF17C14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262A4-252D-4BEB-B70C-21C953F77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030A-9A79-44C1-8664-7728DEDCC7FA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631CA4-DC6E-46FC-82A6-4376D6C6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27D373-6C62-4825-9DDD-F6EECA21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5ACB-1C81-4DAB-9FCC-960BFD943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0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DE4410-0660-4D38-BBB6-778405079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F27C9E-F5B2-466B-AB03-9749F72D4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B0F57-2945-4D1A-BA7D-A40EC858E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030A-9A79-44C1-8664-7728DEDCC7FA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A4EDDF-AE69-42F8-BF79-3898A9D2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5BEA86-EEA9-49C2-8FFA-A011CB69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5ACB-1C81-4DAB-9FCC-960BFD943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88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0B852-8D1B-4EE3-BC10-4DEA46022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FC5181-442D-41EC-B478-EE9768BD8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FC3DB7-087C-4592-8425-E7785474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030A-9A79-44C1-8664-7728DEDCC7FA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B0FD54-F185-449C-8E91-22F4725C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AAC4B0-EE8A-45B4-85EF-4DA1CE51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5ACB-1C81-4DAB-9FCC-960BFD943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76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33B9C-00A0-438E-91E9-D121E32A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DA0478-97E6-4A22-B580-D63099496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04979-DD77-4E93-8214-7DCEE492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030A-9A79-44C1-8664-7728DEDCC7FA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5D0C1-E979-4172-B4E8-F37AF973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068B5E-6742-46E1-96FB-04E4E351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5ACB-1C81-4DAB-9FCC-960BFD943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43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85805-9A6E-415B-84A4-659C1342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CBF8A-FCBC-4A6F-A6B4-24E0F862E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59F137-B4DC-4CA7-AD1A-AA9AB18DF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389098-435B-4A0C-B12E-C000EF73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030A-9A79-44C1-8664-7728DEDCC7FA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3CA661-F8AC-434D-928C-A3AA5E4D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70BA40-A9CD-4F72-AA4D-DC421B1C3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5ACB-1C81-4DAB-9FCC-960BFD943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26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E5540-A7D3-42CB-B96B-8AC4CB60B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A25864-E965-4D7C-AEE6-ECC754B59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64F351-B5E5-4787-B4BE-0C55FB935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EBB135-F3F8-4729-81CA-E877AF435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3433AC-8B68-416F-8C6B-0F89B0518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1B5E1C-113A-48CC-8DFC-388656A49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030A-9A79-44C1-8664-7728DEDCC7FA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B5F843-79E3-4A10-A8E5-C0FC0D74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489A42-0536-4986-9DF4-D21C5B30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5ACB-1C81-4DAB-9FCC-960BFD943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13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9039A-A5FE-45BC-9F92-69F331F93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1350BD-EDF2-4FE7-9DDE-8F49CC5C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030A-9A79-44C1-8664-7728DEDCC7FA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CA5284-F96C-499A-9890-84EF1EF1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FAB718-B6D4-41A9-9892-627715D5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5ACB-1C81-4DAB-9FCC-960BFD943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66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3B5907-C2BB-41AF-96CF-78521827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030A-9A79-44C1-8664-7728DEDCC7FA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888157-28C3-46BF-9563-DFBB3C379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FA7767-00A2-4A3E-9051-64034D1F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5ACB-1C81-4DAB-9FCC-960BFD943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70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2E1F4-4F4E-44CF-9EE5-A2E7777A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2156BE-58A9-4E5A-81B9-D823761D2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EFC5EE-6084-4EFB-AA3E-2CE5741CC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98D452-0B71-4F85-9203-90180A27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030A-9A79-44C1-8664-7728DEDCC7FA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BCBB9A-CFA4-4CB7-B91B-32536C58F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A93DA1-1E5D-4B50-A46E-C5AF4978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5ACB-1C81-4DAB-9FCC-960BFD943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52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36E05-4976-41B5-B4AA-2E000CD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823A11-8F98-4E14-AAB8-48C58548E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8D7560-10F6-4AB9-8D97-455A347B5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520C-2024-4EE1-8076-D7D7A8AE7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030A-9A79-44C1-8664-7728DEDCC7FA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9827C7-F05F-4819-A8E7-3C89C67A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395DDD-4EE0-4D84-9425-9F5FF19F5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A5ACB-1C81-4DAB-9FCC-960BFD943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44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514088-ED0F-4E96-9247-AF944921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B80A65-5ADF-4C3C-A3A4-412B6050E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722A54-B9B5-4EEA-BDC4-C868C2CD9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5030A-9A79-44C1-8664-7728DEDCC7FA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7E00F0-887B-4306-AC56-2A789153E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F986C-A527-4603-915A-255F1F019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A5ACB-1C81-4DAB-9FCC-960BFD943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87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GNUCSAssistants/2021webprogramm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9C1CB-9B8E-4B08-AA0B-1C1668A7E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2. HTML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917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60079-87D3-47E9-BA18-F0E79C16B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19061"/>
            <a:ext cx="10515600" cy="1245703"/>
          </a:xfrm>
        </p:spPr>
        <p:txBody>
          <a:bodyPr>
            <a:normAutofit/>
          </a:bodyPr>
          <a:lstStyle/>
          <a:p>
            <a:r>
              <a:rPr lang="ko-KR" altLang="en-US"/>
              <a:t>큰 글자 입력할 때 사용</a:t>
            </a:r>
            <a:endParaRPr lang="en-US" altLang="ko-KR"/>
          </a:p>
          <a:p>
            <a:r>
              <a:rPr lang="en-US" altLang="ko-KR"/>
              <a:t>&lt;h6&gt; </a:t>
            </a:r>
            <a:r>
              <a:rPr lang="ko-KR" altLang="en-US"/>
              <a:t>까지 있는데 거의 </a:t>
            </a:r>
            <a:r>
              <a:rPr lang="en-US" altLang="ko-KR"/>
              <a:t>&lt;h2&gt;</a:t>
            </a:r>
            <a:r>
              <a:rPr lang="ko-KR" altLang="en-US"/>
              <a:t>까지만 사용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0010CC6-12CD-4688-9BB1-3AD7CB6D9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050" y="4664764"/>
            <a:ext cx="3333750" cy="13811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41FA6E9-CB74-47C7-800F-028337756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47" y="883342"/>
            <a:ext cx="105060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45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A32301-FE4F-467D-9710-B340326B4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131" y="3637722"/>
            <a:ext cx="10515600" cy="2896427"/>
          </a:xfrm>
        </p:spPr>
        <p:txBody>
          <a:bodyPr>
            <a:normAutofit/>
          </a:bodyPr>
          <a:lstStyle/>
          <a:p>
            <a:r>
              <a:rPr lang="en-US" altLang="ko-KR"/>
              <a:t>&lt;image&gt; </a:t>
            </a:r>
            <a:r>
              <a:rPr lang="ko-KR" altLang="en-US"/>
              <a:t>아님</a:t>
            </a:r>
            <a:r>
              <a:rPr lang="en-US" altLang="ko-KR"/>
              <a:t>!!!</a:t>
            </a:r>
          </a:p>
          <a:p>
            <a:r>
              <a:rPr lang="ko-KR" altLang="en-US"/>
              <a:t>닫는 태그 없음</a:t>
            </a:r>
            <a:endParaRPr lang="en-US" altLang="ko-KR"/>
          </a:p>
          <a:p>
            <a:r>
              <a:rPr lang="en-US" altLang="ko-KR"/>
              <a:t>src</a:t>
            </a:r>
            <a:r>
              <a:rPr lang="ko-KR" altLang="en-US"/>
              <a:t>는 </a:t>
            </a:r>
            <a:r>
              <a:rPr lang="en-US" altLang="ko-KR"/>
              <a:t>source, </a:t>
            </a:r>
            <a:r>
              <a:rPr lang="ko-KR" altLang="en-US"/>
              <a:t>즉 이미지가 저장된 경로</a:t>
            </a:r>
            <a:endParaRPr lang="en-US" altLang="ko-KR"/>
          </a:p>
          <a:p>
            <a:r>
              <a:rPr lang="ko-KR" altLang="en-US"/>
              <a:t>다운받은 이미지를 서버에서 경로 붙여 사용</a:t>
            </a:r>
            <a:endParaRPr lang="en-US" altLang="ko-KR"/>
          </a:p>
          <a:p>
            <a:r>
              <a:rPr lang="ko-KR" altLang="en-US"/>
              <a:t>또는 웹 이미지를 </a:t>
            </a:r>
            <a:r>
              <a:rPr lang="en-US" altLang="ko-KR"/>
              <a:t>https:// </a:t>
            </a:r>
            <a:r>
              <a:rPr lang="ko-KR" altLang="en-US"/>
              <a:t>주소로 입력해 사용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5EEFFC-1FDB-412F-8F3C-DCE43765E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61" y="505742"/>
            <a:ext cx="8106056" cy="27145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07F0E92-7BCB-42D0-8BE8-1A6676B03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111" y="4452730"/>
            <a:ext cx="3677601" cy="20814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D216392-6D2F-4F67-90DD-D6B519ED6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3874" y="1368067"/>
            <a:ext cx="1447800" cy="56197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1E608C-72C9-42FF-B5BE-8EE088D907A9}"/>
              </a:ext>
            </a:extLst>
          </p:cNvPr>
          <p:cNvSpPr/>
          <p:nvPr/>
        </p:nvSpPr>
        <p:spPr>
          <a:xfrm>
            <a:off x="3993874" y="1435100"/>
            <a:ext cx="1447800" cy="42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6AD5EA5-5EF4-44E1-A976-4D32A2EE6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6047" y="1485900"/>
            <a:ext cx="3559953" cy="72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54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C48B0F-E504-42D0-AA40-2D34F3437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453" y="3898899"/>
            <a:ext cx="10515600" cy="2371295"/>
          </a:xfrm>
        </p:spPr>
        <p:txBody>
          <a:bodyPr>
            <a:normAutofit/>
          </a:bodyPr>
          <a:lstStyle/>
          <a:p>
            <a:r>
              <a:rPr lang="ko-KR" altLang="en-US"/>
              <a:t>리스트를 출력할 때 사용</a:t>
            </a:r>
            <a:endParaRPr lang="en-US" altLang="ko-KR"/>
          </a:p>
          <a:p>
            <a:r>
              <a:rPr lang="en-US" altLang="ko-KR"/>
              <a:t>&lt;ul&gt; </a:t>
            </a:r>
            <a:r>
              <a:rPr lang="ko-KR" altLang="en-US"/>
              <a:t>안에 여러 개 </a:t>
            </a:r>
            <a:r>
              <a:rPr lang="en-US" altLang="ko-KR"/>
              <a:t>&lt;li&gt; </a:t>
            </a:r>
            <a:r>
              <a:rPr lang="ko-KR" altLang="en-US"/>
              <a:t>사용</a:t>
            </a:r>
            <a:endParaRPr lang="en-US" altLang="ko-KR"/>
          </a:p>
          <a:p>
            <a:r>
              <a:rPr lang="ko-KR" altLang="en-US"/>
              <a:t>번호를 붙이고 싶으면 </a:t>
            </a:r>
            <a:r>
              <a:rPr lang="en-US" altLang="ko-KR"/>
              <a:t>&lt;ul&gt; </a:t>
            </a:r>
            <a:r>
              <a:rPr lang="ko-KR" altLang="en-US"/>
              <a:t>대신 </a:t>
            </a:r>
            <a:r>
              <a:rPr lang="en-US" altLang="ko-KR"/>
              <a:t>&lt;ol&gt;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03ECA5-E571-470C-B8AE-2283BFD16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87806"/>
            <a:ext cx="10382107" cy="28411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24E64CD-EC88-40E4-B90B-7C0D9017F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0" y="5488064"/>
            <a:ext cx="4445000" cy="125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34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DF8AAEC9-635F-41E7-AA90-EE20709BE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4" y="293686"/>
            <a:ext cx="8886201" cy="3478214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4C3D15-F623-4B3A-A637-C181F6D57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274" y="3887786"/>
            <a:ext cx="11274425" cy="2690814"/>
          </a:xfrm>
        </p:spPr>
        <p:txBody>
          <a:bodyPr>
            <a:normAutofit/>
          </a:bodyPr>
          <a:lstStyle/>
          <a:p>
            <a:r>
              <a:rPr lang="ko-KR" altLang="en-US" sz="2400"/>
              <a:t>닫는 태그 없음</a:t>
            </a:r>
            <a:endParaRPr lang="en-US" altLang="ko-KR" sz="2400"/>
          </a:p>
          <a:p>
            <a:r>
              <a:rPr lang="ko-KR" altLang="en-US" sz="2400"/>
              <a:t>입력할 때 사용</a:t>
            </a:r>
            <a:endParaRPr lang="en-US" altLang="ko-KR" sz="2400"/>
          </a:p>
          <a:p>
            <a:r>
              <a:rPr lang="en-US" altLang="ko-KR" sz="2400"/>
              <a:t>type</a:t>
            </a:r>
            <a:r>
              <a:rPr lang="ko-KR" altLang="en-US" sz="2400"/>
              <a:t>은 </a:t>
            </a:r>
            <a:r>
              <a:rPr lang="en-US" altLang="ko-KR" sz="2400"/>
              <a:t>text, password, checkbox, radio </a:t>
            </a:r>
            <a:r>
              <a:rPr lang="ko-KR" altLang="en-US" sz="2400"/>
              <a:t>등이 사용됨</a:t>
            </a:r>
            <a:endParaRPr lang="en-US" altLang="ko-KR" sz="2400"/>
          </a:p>
          <a:p>
            <a:r>
              <a:rPr lang="en-US" altLang="ko-KR" sz="2400"/>
              <a:t>placeholder</a:t>
            </a:r>
            <a:r>
              <a:rPr lang="ko-KR" altLang="en-US" sz="2400"/>
              <a:t> 아무것도 입력하지 않았을 때 기본적으로 뜨는 문구</a:t>
            </a:r>
            <a:endParaRPr lang="en-US" altLang="ko-KR" sz="2400"/>
          </a:p>
          <a:p>
            <a:r>
              <a:rPr lang="en-US" altLang="ko-KR" sz="2400"/>
              <a:t>&lt;label&gt; </a:t>
            </a:r>
            <a:r>
              <a:rPr lang="ko-KR" altLang="en-US" sz="2400"/>
              <a:t>은 </a:t>
            </a:r>
            <a:r>
              <a:rPr lang="en-US" altLang="ko-KR" sz="2400"/>
              <a:t>&lt;input&gt; </a:t>
            </a:r>
            <a:r>
              <a:rPr lang="ko-KR" altLang="en-US" sz="2400"/>
              <a:t>을 설명하는 텍스트이며</a:t>
            </a:r>
            <a:r>
              <a:rPr lang="en-US" altLang="ko-KR" sz="2400"/>
              <a:t>, id</a:t>
            </a:r>
            <a:r>
              <a:rPr lang="ko-KR" altLang="en-US" sz="2400"/>
              <a:t>와 </a:t>
            </a:r>
            <a:r>
              <a:rPr lang="en-US" altLang="ko-KR" sz="2400"/>
              <a:t>for</a:t>
            </a:r>
            <a:r>
              <a:rPr lang="ko-KR" altLang="en-US" sz="2400"/>
              <a:t>를 일치시켜 연결</a:t>
            </a:r>
            <a:endParaRPr lang="en-US" altLang="ko-KR" sz="2400"/>
          </a:p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9292EB-8F78-49B1-ADB0-9AF1F1BF5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895" y="2970214"/>
            <a:ext cx="5135831" cy="65563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6931AD0-ADA7-4E52-BCEC-6415F1A28594}"/>
              </a:ext>
            </a:extLst>
          </p:cNvPr>
          <p:cNvSpPr/>
          <p:nvPr/>
        </p:nvSpPr>
        <p:spPr>
          <a:xfrm>
            <a:off x="2222501" y="279400"/>
            <a:ext cx="3873500" cy="655638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C9D967-F072-44CE-8476-68A538C088F2}"/>
              </a:ext>
            </a:extLst>
          </p:cNvPr>
          <p:cNvSpPr/>
          <p:nvPr/>
        </p:nvSpPr>
        <p:spPr>
          <a:xfrm>
            <a:off x="1016000" y="2642395"/>
            <a:ext cx="3721101" cy="558005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268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3D581D-300C-4FA1-B924-12A8F368E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비밀번호 입력을 원한다면</a:t>
            </a:r>
            <a:endParaRPr lang="en-US" altLang="ko-KR"/>
          </a:p>
          <a:p>
            <a:r>
              <a:rPr lang="en-US" altLang="ko-KR"/>
              <a:t>type </a:t>
            </a:r>
            <a:r>
              <a:rPr lang="ko-KR" altLang="en-US"/>
              <a:t>을 </a:t>
            </a:r>
            <a:r>
              <a:rPr lang="en-US" altLang="ko-KR"/>
              <a:t>password </a:t>
            </a:r>
            <a:r>
              <a:rPr lang="ko-KR" altLang="en-US"/>
              <a:t>로 바꿔주면 된다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37E243-354E-4991-B244-D6A6BF857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26" y="512279"/>
            <a:ext cx="8963025" cy="1009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2F6CBA-2BCD-4C64-B30D-893045D13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133" y="3646867"/>
            <a:ext cx="5819189" cy="70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1DE44-A517-4D23-A642-660506B6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Bitnami WAMP Stack Manager tool</a:t>
            </a:r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96C19D6-5228-4AD3-8C22-3EBA1703B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788" y="998289"/>
            <a:ext cx="25232037" cy="918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71059912">
            <a:extLst>
              <a:ext uri="{FF2B5EF4-FFF2-40B4-BE49-F238E27FC236}">
                <a16:creationId xmlns:a16="http://schemas.microsoft.com/office/drawing/2014/main" id="{DA65D0B4-E493-488A-9C33-FE0610D92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89" y="1455489"/>
            <a:ext cx="6048462" cy="449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0DCD87-8DBE-4FD8-BB74-DE15740D099C}"/>
              </a:ext>
            </a:extLst>
          </p:cNvPr>
          <p:cNvSpPr txBox="1"/>
          <p:nvPr/>
        </p:nvSpPr>
        <p:spPr>
          <a:xfrm>
            <a:off x="7200834" y="3288721"/>
            <a:ext cx="3923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php </a:t>
            </a:r>
            <a:r>
              <a:rPr lang="ko-KR" altLang="en-US"/>
              <a:t>수업 시 </a:t>
            </a:r>
            <a:r>
              <a:rPr lang="en-US" altLang="ko-KR"/>
              <a:t>Apache Web	Server </a:t>
            </a:r>
            <a:r>
              <a:rPr lang="ko-KR" altLang="en-US"/>
              <a:t>를</a:t>
            </a:r>
            <a:endParaRPr lang="en-US" altLang="ko-KR"/>
          </a:p>
          <a:p>
            <a:r>
              <a:rPr lang="en-US" altLang="ko-KR"/>
              <a:t>Restart </a:t>
            </a:r>
            <a:r>
              <a:rPr lang="ko-KR" altLang="en-US"/>
              <a:t>해야 할 경우가 생김</a:t>
            </a:r>
          </a:p>
        </p:txBody>
      </p:sp>
    </p:spTree>
    <p:extLst>
      <p:ext uri="{BB962C8B-B14F-4D97-AF65-F5344CB8AC3E}">
        <p14:creationId xmlns:p14="http://schemas.microsoft.com/office/powerpoint/2010/main" val="340660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E531F-B557-4286-8BF7-0C22920B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첫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D3AD1E-7E0D-4982-B4F3-A8B2B63EA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07" y="1522821"/>
            <a:ext cx="5791544" cy="32637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F3E895-D4A3-4C21-B9CB-501F0469C6A3}"/>
              </a:ext>
            </a:extLst>
          </p:cNvPr>
          <p:cNvSpPr txBox="1"/>
          <p:nvPr/>
        </p:nvSpPr>
        <p:spPr>
          <a:xfrm>
            <a:off x="838200" y="4982547"/>
            <a:ext cx="5889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htdocs </a:t>
            </a:r>
            <a:r>
              <a:rPr lang="ko-KR" altLang="en-US"/>
              <a:t>안에 있는 파일들이 모여 이 페이지를 구성한다</a:t>
            </a:r>
            <a:r>
              <a:rPr lang="en-US" altLang="ko-KR"/>
              <a:t>.</a:t>
            </a:r>
          </a:p>
          <a:p>
            <a:r>
              <a:rPr lang="ko-KR" altLang="en-US"/>
              <a:t>해당 디렉토리 안에 파일들을 모두 지우자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963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B2252-B1FE-48C4-B138-6C4965A9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조교실 웹프로그래밍수업 깃허브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7D09C6-8DE8-4611-8EF7-0D7293993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4294"/>
          </a:xfrm>
        </p:spPr>
        <p:txBody>
          <a:bodyPr/>
          <a:lstStyle/>
          <a:p>
            <a:pPr marL="0" indent="0">
              <a:buNone/>
            </a:pPr>
            <a:r>
              <a:rPr lang="ko-KR" altLang="en-US">
                <a:hlinkClick r:id="rId2"/>
              </a:rPr>
              <a:t>https://github.com/GNUCSAssistants/2021webprogramming</a:t>
            </a:r>
            <a:endParaRPr lang="en-US" altLang="ko-KR"/>
          </a:p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2B1608-E432-4AAD-8872-D3DBED8FE6C9}"/>
              </a:ext>
            </a:extLst>
          </p:cNvPr>
          <p:cNvSpPr txBox="1"/>
          <p:nvPr/>
        </p:nvSpPr>
        <p:spPr>
          <a:xfrm>
            <a:off x="838199" y="2499919"/>
            <a:ext cx="87755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즐겨찾기 추가</a:t>
            </a:r>
            <a:endParaRPr lang="en-US" altLang="ko-KR"/>
          </a:p>
          <a:p>
            <a:r>
              <a:rPr lang="ko-KR" altLang="en-US"/>
              <a:t>깃허브에 접속해 샘플 예제를 복사해서 </a:t>
            </a:r>
            <a:r>
              <a:rPr lang="en-US" altLang="ko-KR"/>
              <a:t>index.html </a:t>
            </a:r>
            <a:r>
              <a:rPr lang="ko-KR" altLang="en-US"/>
              <a:t>파일 하나를 만든다</a:t>
            </a:r>
            <a:r>
              <a:rPr lang="en-US" altLang="ko-KR"/>
              <a:t>.</a:t>
            </a:r>
          </a:p>
          <a:p>
            <a:r>
              <a:rPr lang="en-US" altLang="ko-KR"/>
              <a:t>index.html </a:t>
            </a:r>
            <a:r>
              <a:rPr lang="ko-KR" altLang="en-US"/>
              <a:t>은</a:t>
            </a:r>
            <a:r>
              <a:rPr lang="en-US" altLang="ko-KR"/>
              <a:t>, </a:t>
            </a:r>
            <a:r>
              <a:rPr lang="ko-KR" altLang="en-US"/>
              <a:t>서버에 접속했을 때 보여지는 첫 화면을 의미한다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60C029-E8BE-465A-812D-010C0343F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43" y="3521395"/>
            <a:ext cx="8615494" cy="333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7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57DB3-F69D-4063-A1CA-E13056D71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첫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247FDD-0ACE-4A4F-90EC-D0533998E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725" y="2533650"/>
            <a:ext cx="5105400" cy="17907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5DBA5A0-B7B0-463D-A22C-697396AC9F48}"/>
              </a:ext>
            </a:extLst>
          </p:cNvPr>
          <p:cNvSpPr/>
          <p:nvPr/>
        </p:nvSpPr>
        <p:spPr>
          <a:xfrm>
            <a:off x="6686725" y="2533650"/>
            <a:ext cx="5105400" cy="2732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F92C1F-4863-4116-9396-5628DC991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75" y="2533650"/>
            <a:ext cx="5805736" cy="25588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16894F-BD3F-424F-8BA5-9551BB447D90}"/>
              </a:ext>
            </a:extLst>
          </p:cNvPr>
          <p:cNvSpPr txBox="1"/>
          <p:nvPr/>
        </p:nvSpPr>
        <p:spPr>
          <a:xfrm>
            <a:off x="399875" y="5612284"/>
            <a:ext cx="5186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이 템플릿은 따로 저장해두었다가 </a:t>
            </a:r>
            <a:endParaRPr lang="en-US" altLang="ko-KR"/>
          </a:p>
          <a:p>
            <a:r>
              <a:rPr lang="en-US" altLang="ko-KR"/>
              <a:t>HTML</a:t>
            </a:r>
            <a:r>
              <a:rPr lang="ko-KR" altLang="en-US"/>
              <a:t> 파일 만들 때 기본으로 쓰도록 하자</a:t>
            </a:r>
            <a:r>
              <a:rPr lang="en-US" altLang="ko-KR"/>
              <a:t>.</a:t>
            </a:r>
          </a:p>
          <a:p>
            <a:r>
              <a:rPr lang="en-US" altLang="ko-KR"/>
              <a:t>(</a:t>
            </a:r>
            <a:r>
              <a:rPr lang="ko-KR" altLang="en-US"/>
              <a:t>시험공부 할 때 말고</a:t>
            </a:r>
            <a:r>
              <a:rPr lang="en-US" altLang="ko-KR"/>
              <a:t>, </a:t>
            </a:r>
            <a:r>
              <a:rPr lang="ko-KR" altLang="en-US"/>
              <a:t>개발할 땐 외우지 말란 뜻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44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72D15-7A92-4390-BCB1-F9F8A4D6B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5BA16D-743D-45F1-A6E6-913E061C5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정보 제공에만 집중 </a:t>
            </a:r>
            <a:r>
              <a:rPr lang="en-US" altLang="ko-KR"/>
              <a:t>(</a:t>
            </a:r>
            <a:r>
              <a:rPr lang="ko-KR" altLang="en-US"/>
              <a:t>디자인은 </a:t>
            </a:r>
            <a:r>
              <a:rPr lang="en-US" altLang="ko-KR"/>
              <a:t>CSS, </a:t>
            </a:r>
            <a:r>
              <a:rPr lang="ko-KR" altLang="en-US"/>
              <a:t>프로그래밍 </a:t>
            </a:r>
            <a:r>
              <a:rPr lang="en-US" altLang="ko-KR"/>
              <a:t>JavaScript)</a:t>
            </a:r>
          </a:p>
          <a:p>
            <a:r>
              <a:rPr lang="ko-KR" altLang="en-US"/>
              <a:t>하나의 문서 </a:t>
            </a:r>
            <a:r>
              <a:rPr lang="en-US" altLang="ko-KR"/>
              <a:t>(Document)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82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DF29E-8152-44B3-87A9-B543BD0E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템플릿 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EF86E3-B8B0-4C7A-9AB5-40E819B9A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924661" cy="43742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8E6553-84EF-4B66-BFCC-E8BBED4D28A8}"/>
              </a:ext>
            </a:extLst>
          </p:cNvPr>
          <p:cNvSpPr txBox="1"/>
          <p:nvPr/>
        </p:nvSpPr>
        <p:spPr>
          <a:xfrm>
            <a:off x="10714881" y="31069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1"/>
                </a:solidFill>
              </a:rPr>
              <a:t>반응형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B52FE0-2D2A-4CD5-A9D4-FE3E8434B976}"/>
              </a:ext>
            </a:extLst>
          </p:cNvPr>
          <p:cNvSpPr txBox="1"/>
          <p:nvPr/>
        </p:nvSpPr>
        <p:spPr>
          <a:xfrm>
            <a:off x="2064770" y="2518857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1"/>
                </a:solidFill>
              </a:rPr>
              <a:t>눈에 보이지 않는 데이터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CF0FF3-292F-4996-8603-B66797B96A19}"/>
              </a:ext>
            </a:extLst>
          </p:cNvPr>
          <p:cNvSpPr txBox="1"/>
          <p:nvPr/>
        </p:nvSpPr>
        <p:spPr>
          <a:xfrm>
            <a:off x="3433895" y="1949576"/>
            <a:ext cx="714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html</a:t>
            </a:r>
            <a:r>
              <a:rPr lang="ko-KR" altLang="en-US">
                <a:solidFill>
                  <a:schemeClr val="accent1"/>
                </a:solidFill>
              </a:rPr>
              <a:t>이 시작됨을 알림</a:t>
            </a:r>
            <a:r>
              <a:rPr lang="en-US" altLang="ko-KR">
                <a:solidFill>
                  <a:schemeClr val="accent1"/>
                </a:solidFill>
              </a:rPr>
              <a:t>. </a:t>
            </a:r>
            <a:r>
              <a:rPr lang="ko-KR" altLang="en-US">
                <a:solidFill>
                  <a:schemeClr val="accent1"/>
                </a:solidFill>
              </a:rPr>
              <a:t>시각장애인을 위한 언어 지정 </a:t>
            </a:r>
            <a:r>
              <a:rPr lang="en-US" altLang="ko-KR">
                <a:solidFill>
                  <a:schemeClr val="accent1"/>
                </a:solidFill>
              </a:rPr>
              <a:t>(</a:t>
            </a:r>
            <a:r>
              <a:rPr lang="ko-KR" altLang="en-US">
                <a:solidFill>
                  <a:schemeClr val="accent1"/>
                </a:solidFill>
              </a:rPr>
              <a:t>한국어는 </a:t>
            </a:r>
            <a:r>
              <a:rPr lang="en-US" altLang="ko-KR">
                <a:solidFill>
                  <a:schemeClr val="accent1"/>
                </a:solidFill>
              </a:rPr>
              <a:t>ko) </a:t>
            </a:r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2BE90B-D4D5-457E-80B0-221BB43B7292}"/>
              </a:ext>
            </a:extLst>
          </p:cNvPr>
          <p:cNvSpPr txBox="1"/>
          <p:nvPr/>
        </p:nvSpPr>
        <p:spPr>
          <a:xfrm>
            <a:off x="3249705" y="1610973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1"/>
                </a:solidFill>
              </a:rPr>
              <a:t>버전 </a:t>
            </a:r>
            <a:r>
              <a:rPr lang="en-US" altLang="ko-KR">
                <a:solidFill>
                  <a:schemeClr val="accent1"/>
                </a:solidFill>
              </a:rPr>
              <a:t>5</a:t>
            </a:r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5FECCF-7C92-4B51-8067-4901E7867198}"/>
              </a:ext>
            </a:extLst>
          </p:cNvPr>
          <p:cNvSpPr txBox="1"/>
          <p:nvPr/>
        </p:nvSpPr>
        <p:spPr>
          <a:xfrm>
            <a:off x="8601802" y="344557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1"/>
                </a:solidFill>
              </a:rPr>
              <a:t>익스플로러 호환성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A39B53C-00DD-4365-BC50-533BAD60D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031" y="3809776"/>
            <a:ext cx="3057525" cy="6667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BCB04D2-B5C2-4803-9A5F-72FC7187AD4E}"/>
              </a:ext>
            </a:extLst>
          </p:cNvPr>
          <p:cNvSpPr txBox="1"/>
          <p:nvPr/>
        </p:nvSpPr>
        <p:spPr>
          <a:xfrm>
            <a:off x="2141709" y="39865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1"/>
                </a:solidFill>
              </a:rPr>
              <a:t>닫아준다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2DB42D-80BC-4351-AAEF-BB0A896A14D0}"/>
              </a:ext>
            </a:extLst>
          </p:cNvPr>
          <p:cNvSpPr txBox="1"/>
          <p:nvPr/>
        </p:nvSpPr>
        <p:spPr>
          <a:xfrm>
            <a:off x="2064770" y="455624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1"/>
                </a:solidFill>
              </a:rPr>
              <a:t>화면의 내용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6832E-F62A-488E-9946-7CE81B3836C3}"/>
              </a:ext>
            </a:extLst>
          </p:cNvPr>
          <p:cNvSpPr txBox="1"/>
          <p:nvPr/>
        </p:nvSpPr>
        <p:spPr>
          <a:xfrm>
            <a:off x="4884869" y="48407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1"/>
                </a:solidFill>
              </a:rPr>
              <a:t>닫아주고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84F8C-7799-4F94-9A8A-9D5869F1A8BD}"/>
              </a:ext>
            </a:extLst>
          </p:cNvPr>
          <p:cNvSpPr txBox="1"/>
          <p:nvPr/>
        </p:nvSpPr>
        <p:spPr>
          <a:xfrm>
            <a:off x="2141709" y="51673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1"/>
                </a:solidFill>
              </a:rPr>
              <a:t>닫아주고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E571-E3BD-46B6-8BAB-F39ED88DB8B2}"/>
              </a:ext>
            </a:extLst>
          </p:cNvPr>
          <p:cNvSpPr txBox="1"/>
          <p:nvPr/>
        </p:nvSpPr>
        <p:spPr>
          <a:xfrm>
            <a:off x="2141709" y="57060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1"/>
                </a:solidFill>
              </a:rPr>
              <a:t>닫아준다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2100B4-0F3C-405E-8483-65F5E3DA47AA}"/>
              </a:ext>
            </a:extLst>
          </p:cNvPr>
          <p:cNvSpPr txBox="1"/>
          <p:nvPr/>
        </p:nvSpPr>
        <p:spPr>
          <a:xfrm>
            <a:off x="7105475" y="5310231"/>
            <a:ext cx="3974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앞으로 코딩은 이 템플릿으로 할테니</a:t>
            </a:r>
            <a:endParaRPr lang="en-US" altLang="ko-KR"/>
          </a:p>
          <a:p>
            <a:r>
              <a:rPr lang="ko-KR" altLang="en-US"/>
              <a:t>외우지 말고 저장해놓았다가</a:t>
            </a:r>
            <a:endParaRPr lang="en-US" altLang="ko-KR"/>
          </a:p>
          <a:p>
            <a:r>
              <a:rPr lang="en-US" altLang="ko-KR"/>
              <a:t>html </a:t>
            </a:r>
            <a:r>
              <a:rPr lang="ko-KR" altLang="en-US"/>
              <a:t>만들면 붙여넣자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5F4093-DF2D-48D8-B480-2378C71EEBAD}"/>
              </a:ext>
            </a:extLst>
          </p:cNvPr>
          <p:cNvSpPr txBox="1"/>
          <p:nvPr/>
        </p:nvSpPr>
        <p:spPr>
          <a:xfrm>
            <a:off x="5368956" y="319468"/>
            <a:ext cx="39091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/>
              <a:t>TAG  &lt;&gt; &lt;/&gt;</a:t>
            </a:r>
            <a:endParaRPr lang="ko-KR" altLang="en-US" sz="4800"/>
          </a:p>
        </p:txBody>
      </p:sp>
    </p:spTree>
    <p:extLst>
      <p:ext uri="{BB962C8B-B14F-4D97-AF65-F5344CB8AC3E}">
        <p14:creationId xmlns:p14="http://schemas.microsoft.com/office/powerpoint/2010/main" val="4062922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5C3A2-A45B-4AA5-AFA8-2F90C8459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태그의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788D4-FB24-43B5-A3B2-903E80EEC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2870"/>
            <a:ext cx="10515600" cy="2569697"/>
          </a:xfrm>
        </p:spPr>
        <p:txBody>
          <a:bodyPr/>
          <a:lstStyle/>
          <a:p>
            <a:r>
              <a:rPr lang="en-US" altLang="ko-KR"/>
              <a:t>a		tag</a:t>
            </a:r>
          </a:p>
          <a:p>
            <a:r>
              <a:rPr lang="en-US" altLang="ko-KR"/>
              <a:t>href		attribute (</a:t>
            </a:r>
            <a:r>
              <a:rPr lang="ko-KR" altLang="en-US"/>
              <a:t>속성</a:t>
            </a:r>
            <a:r>
              <a:rPr lang="en-US" altLang="ko-KR"/>
              <a:t>) </a:t>
            </a:r>
          </a:p>
          <a:p>
            <a:pPr marL="457200" lvl="1" indent="0">
              <a:buNone/>
            </a:pPr>
            <a:r>
              <a:rPr lang="en-US" altLang="ko-KR"/>
              <a:t>			</a:t>
            </a:r>
            <a:r>
              <a:rPr lang="ko-KR" altLang="en-US"/>
              <a:t>태그를 조작할 때 쓰임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			</a:t>
            </a:r>
            <a:r>
              <a:rPr lang="ko-KR" altLang="en-US"/>
              <a:t>속성의 값</a:t>
            </a:r>
            <a:r>
              <a:rPr lang="en-US" altLang="ko-KR"/>
              <a:t>(value)</a:t>
            </a:r>
            <a:r>
              <a:rPr lang="ko-KR" altLang="en-US"/>
              <a:t>은 큰따옴표</a:t>
            </a:r>
            <a:r>
              <a:rPr lang="en-US" altLang="ko-KR"/>
              <a:t>(“ ”)</a:t>
            </a:r>
          </a:p>
          <a:p>
            <a:pPr marL="457200" lvl="1" indent="0">
              <a:buNone/>
            </a:pPr>
            <a:r>
              <a:rPr lang="en-US" altLang="ko-KR"/>
              <a:t>			</a:t>
            </a:r>
            <a:r>
              <a:rPr lang="ko-KR" altLang="en-US"/>
              <a:t>여러 개 속성 연달아 쓸때는 띄어쓰기로 구분</a:t>
            </a:r>
            <a:endParaRPr lang="en-US" altLang="ko-KR"/>
          </a:p>
          <a:p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AC811C-5D11-4050-BE26-EE5DD263D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67" y="1942572"/>
            <a:ext cx="9446004" cy="41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01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C159E-66EA-433B-BF86-8ABE23A3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자주 쓰이는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D187FA-36D5-4264-9418-71724B5D8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모든 태그를 외우려 하지 마라</a:t>
            </a:r>
            <a:r>
              <a:rPr lang="en-US" altLang="ko-KR"/>
              <a:t>!</a:t>
            </a:r>
          </a:p>
          <a:p>
            <a:endParaRPr lang="en-US" altLang="ko-KR"/>
          </a:p>
          <a:p>
            <a:r>
              <a:rPr lang="en-US" altLang="ko-KR"/>
              <a:t>&lt;h1&gt; … &lt;h6&gt;</a:t>
            </a:r>
          </a:p>
          <a:p>
            <a:r>
              <a:rPr lang="en-US" altLang="ko-KR"/>
              <a:t>&lt;img&gt;</a:t>
            </a:r>
          </a:p>
          <a:p>
            <a:r>
              <a:rPr lang="en-US" altLang="ko-KR"/>
              <a:t>&lt;ul&gt;, &lt;li&gt;</a:t>
            </a:r>
          </a:p>
          <a:p>
            <a:r>
              <a:rPr lang="en-US" altLang="ko-KR"/>
              <a:t>&lt;input&gt;, &lt;label&gt;</a:t>
            </a:r>
          </a:p>
          <a:p>
            <a:r>
              <a:rPr lang="en-US" altLang="ko-KR"/>
              <a:t>&lt;button&gt;</a:t>
            </a:r>
          </a:p>
          <a:p>
            <a:r>
              <a:rPr lang="en-US" altLang="ko-KR"/>
              <a:t>&lt;a&gt;</a:t>
            </a:r>
          </a:p>
          <a:p>
            <a:r>
              <a:rPr lang="en-US" altLang="ko-KR"/>
              <a:t>&lt;div&gt;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B906EB-24FA-419A-935F-AD8CDDC06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703" y="0"/>
            <a:ext cx="5498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15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368</Words>
  <Application>Microsoft Office PowerPoint</Application>
  <PresentationFormat>와이드스크린</PresentationFormat>
  <Paragraphs>67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2. HTML</vt:lpstr>
      <vt:lpstr>Bitnami WAMP Stack Manager tool</vt:lpstr>
      <vt:lpstr>첫 화면</vt:lpstr>
      <vt:lpstr>조교실 웹프로그래밍수업 깃허브</vt:lpstr>
      <vt:lpstr>첫 화면</vt:lpstr>
      <vt:lpstr>HTML</vt:lpstr>
      <vt:lpstr>템플릿 분석</vt:lpstr>
      <vt:lpstr>태그의 구조</vt:lpstr>
      <vt:lpstr>자주 쓰이는 태그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HTML</dc:title>
  <dc:creator>이 자룡</dc:creator>
  <cp:lastModifiedBy>이 자룡</cp:lastModifiedBy>
  <cp:revision>74</cp:revision>
  <dcterms:created xsi:type="dcterms:W3CDTF">2021-09-07T04:17:11Z</dcterms:created>
  <dcterms:modified xsi:type="dcterms:W3CDTF">2021-09-08T07:13:10Z</dcterms:modified>
</cp:coreProperties>
</file>