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1" r:id="rId3"/>
    <p:sldId id="272" r:id="rId4"/>
    <p:sldId id="273" r:id="rId5"/>
    <p:sldId id="27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A0778-B6E8-47B0-A3C9-308B14B11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0D0D86-0012-4D2E-B237-4FC0D2EDA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6F0D7-6CB9-4575-B554-05523227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A63C-2C4F-4121-8716-2FDEA5805B65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0E321-7B08-41F0-8777-4C7629FA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47DEC-9984-4DE7-ADB6-4D50C923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FE3-5B09-4075-86EE-D281A50E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86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8BAFB-3A25-4CE3-AF3B-EE9C0B58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F9A1E0-C4AC-4639-8459-63F38CC95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2A3FE-2E19-496D-8631-D4DBEDA1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A63C-2C4F-4121-8716-2FDEA5805B65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DE596-AA83-424A-8569-91BC294B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4AD06-35AC-4472-A371-3CCB8D1B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FE3-5B09-4075-86EE-D281A50E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90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F96179-E39A-4CD2-8B06-3AF6A7580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8862D1-DDC5-452B-BD16-735E1A10D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701AA-4091-4EEA-9C7F-7665D89D0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A63C-2C4F-4121-8716-2FDEA5805B65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F12DD-B3BD-4246-8549-37143BCC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1458D-42FC-40CC-B2AF-CEC9B960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FE3-5B09-4075-86EE-D281A50E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B2E12-8C8C-4ADC-A1C5-2BEE6A43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2FEEEA-666B-4E0C-8639-04D6ED6E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13E84-4241-4881-8C62-A8712E4A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A63C-2C4F-4121-8716-2FDEA5805B65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0C104B-505D-4F45-AF5E-2978F68F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4493D-C7EC-4908-A6D4-A516309C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FE3-5B09-4075-86EE-D281A50E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87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DD9B9-CC1B-45BC-80DA-A78B3397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64099B-5846-4ECE-BF81-05C1530E0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7020C-C7C6-48AF-83A2-02677C7F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A63C-2C4F-4121-8716-2FDEA5805B65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193AA9-55B5-4887-BDEB-CEE2408F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904EC-A79C-4851-A169-99596FEE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FE3-5B09-4075-86EE-D281A50E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8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1E611-296E-45F0-B2AC-976BE2E3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0DD104-F11E-41E2-B526-7560F47DB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5D1F1-E028-416B-93A7-9042B3CEB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982DC-84C8-4DE3-95D9-05F36499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A63C-2C4F-4121-8716-2FDEA5805B65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784E5A-5CE0-4FE7-AD34-60C6450F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EBD66-0872-4B44-882F-379D7D8E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FE3-5B09-4075-86EE-D281A50E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4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8351E-4748-429E-87A0-75BE2D738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FE543-3507-472C-BF30-2684C9F6C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F78649-2E43-4E32-9F22-1BBF2C434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42E28A-8425-491A-B5C8-02A434AE4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07588D-47A7-46D4-B05A-C3CB95ECA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D9B413-E316-4067-8B13-C23C1B5B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A63C-2C4F-4121-8716-2FDEA5805B65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AEF0AC-710E-41EE-B87C-D030F24A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762126-7EED-4DFF-931F-9C07D803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FE3-5B09-4075-86EE-D281A50E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19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4E2A-34C4-4844-9C18-A07611C6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F287F4-E100-423D-8E45-C8BED9E5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A63C-2C4F-4121-8716-2FDEA5805B65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29C027-9910-4A1F-834F-616971D51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875A39-B84A-468C-A556-1D3721E0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FE3-5B09-4075-86EE-D281A50E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7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327220-8AE6-4BF9-83E6-3B94AD8A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A63C-2C4F-4121-8716-2FDEA5805B65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2C20E0-D725-40D1-9DD5-CA30923C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5B453E-2805-4102-A510-2DA6961B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FE3-5B09-4075-86EE-D281A50E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08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FCF3A-9C7B-4DDA-B03C-425D48AD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5E5926-1E8D-4F1F-917E-5A73D6957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C27EF-8067-409C-888F-C41FAFA63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FF8516-A3C9-48EA-9E38-5DA2B155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A63C-2C4F-4121-8716-2FDEA5805B65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2C9BD1-2B64-4776-9F93-52002B8C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FE398E-EB57-416F-9B3C-132304CC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FE3-5B09-4075-86EE-D281A50E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8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75ED8-AA13-438B-B487-0F3DC24A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1CDAA6-C943-4D1D-87EB-BEF78F67B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D4CF8C-782E-46FD-8A6B-040AC20B4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45ECA4-B2C9-49AB-819C-CB212987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A63C-2C4F-4121-8716-2FDEA5805B65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D3F308-CE4C-4F1B-8286-BAEA920A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1829CD-28C3-4E38-AE32-0D84C95D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FE3-5B09-4075-86EE-D281A50E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3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C408FE-4FB6-4324-9767-455693DDC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41BF0B-4430-43BF-9063-3330C9AD3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6FF6A-DB2B-4870-8F7F-AD789EF46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9A63C-2C4F-4121-8716-2FDEA5805B65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903B0-5373-4DC2-AE3B-EA125B737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8816D-B3F1-4517-9782-BB748EE9A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D9FE3-5B09-4075-86EE-D281A50E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51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1C662-C2A0-4525-B7B6-76BEB0DEA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9699"/>
            <a:ext cx="10515600" cy="2227263"/>
          </a:xfrm>
        </p:spPr>
        <p:txBody>
          <a:bodyPr/>
          <a:lstStyle/>
          <a:p>
            <a:r>
              <a:rPr lang="en-US" altLang="ko-KR"/>
              <a:t>&lt;div&gt; </a:t>
            </a:r>
            <a:r>
              <a:rPr lang="ko-KR" altLang="en-US"/>
              <a:t>태그는 아무 의미 없이 한 줄을 차지할 때 사용</a:t>
            </a:r>
            <a:endParaRPr lang="en-US" altLang="ko-KR"/>
          </a:p>
          <a:p>
            <a:pPr lvl="1"/>
            <a:r>
              <a:rPr lang="en-US" altLang="ko-KR"/>
              <a:t>(</a:t>
            </a:r>
            <a:r>
              <a:rPr lang="ko-KR" altLang="en-US"/>
              <a:t>정말 많이 쓴다</a:t>
            </a:r>
            <a:r>
              <a:rPr lang="en-US" altLang="ko-KR"/>
              <a:t>!)</a:t>
            </a:r>
          </a:p>
          <a:p>
            <a:r>
              <a:rPr lang="ko-KR" altLang="en-US"/>
              <a:t>여기선 </a:t>
            </a:r>
            <a:r>
              <a:rPr lang="en-US" altLang="ko-KR"/>
              <a:t>input type </a:t>
            </a:r>
            <a:r>
              <a:rPr lang="ko-KR" altLang="en-US"/>
              <a:t>이 </a:t>
            </a:r>
            <a:r>
              <a:rPr lang="en-US" altLang="ko-KR"/>
              <a:t>checkbox </a:t>
            </a:r>
            <a:r>
              <a:rPr lang="ko-KR" altLang="en-US"/>
              <a:t>일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C3F01D-CD3A-41E6-A047-05A0DD2D6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70" y="487493"/>
            <a:ext cx="10515600" cy="16510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A91B8D-8136-4160-AA76-50BE64DE4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745" y="2566435"/>
            <a:ext cx="6953250" cy="609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89D4A8-A866-458D-B3B7-2436DDD53E52}"/>
              </a:ext>
            </a:extLst>
          </p:cNvPr>
          <p:cNvSpPr/>
          <p:nvPr/>
        </p:nvSpPr>
        <p:spPr>
          <a:xfrm>
            <a:off x="5062745" y="2566435"/>
            <a:ext cx="695325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97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89674-9E2F-4CF2-9E1C-C4EE939E4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6313"/>
            <a:ext cx="10515600" cy="1220649"/>
          </a:xfrm>
        </p:spPr>
        <p:txBody>
          <a:bodyPr/>
          <a:lstStyle/>
          <a:p>
            <a:r>
              <a:rPr lang="ko-KR" altLang="en-US"/>
              <a:t>라디오버튼 사용할 경우</a:t>
            </a:r>
            <a:endParaRPr lang="en-US" altLang="ko-KR"/>
          </a:p>
          <a:p>
            <a:r>
              <a:rPr lang="ko-KR" altLang="en-US"/>
              <a:t>하나의 </a:t>
            </a:r>
            <a:r>
              <a:rPr lang="en-US" altLang="ko-KR"/>
              <a:t>name </a:t>
            </a:r>
            <a:r>
              <a:rPr lang="ko-KR" altLang="en-US"/>
              <a:t>으로 묶여있어야 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AE43EC-1DDB-4B20-AB59-D97432B37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43" y="232079"/>
            <a:ext cx="7285383" cy="42775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4205F7-373C-45AC-9981-6D05C52DA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3816" y="1178512"/>
            <a:ext cx="1847462" cy="154201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0CFACCE-8466-4B3D-9276-4521F13CA0A8}"/>
              </a:ext>
            </a:extLst>
          </p:cNvPr>
          <p:cNvSpPr/>
          <p:nvPr/>
        </p:nvSpPr>
        <p:spPr>
          <a:xfrm>
            <a:off x="4147930" y="940904"/>
            <a:ext cx="1603513" cy="397566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E6525F-F2FF-449A-B1DE-ADCBBAFBBE83}"/>
              </a:ext>
            </a:extLst>
          </p:cNvPr>
          <p:cNvSpPr/>
          <p:nvPr/>
        </p:nvSpPr>
        <p:spPr>
          <a:xfrm>
            <a:off x="4136334" y="2370874"/>
            <a:ext cx="1603513" cy="397566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07F81F-A75C-422D-A9A9-EBACDF7D8335}"/>
              </a:ext>
            </a:extLst>
          </p:cNvPr>
          <p:cNvSpPr/>
          <p:nvPr/>
        </p:nvSpPr>
        <p:spPr>
          <a:xfrm>
            <a:off x="4147930" y="3787122"/>
            <a:ext cx="1603513" cy="397566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90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27BAF7-91D6-44F9-BFC5-9EC89FFE5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6599"/>
            <a:ext cx="10515600" cy="1173163"/>
          </a:xfrm>
        </p:spPr>
        <p:txBody>
          <a:bodyPr/>
          <a:lstStyle/>
          <a:p>
            <a:r>
              <a:rPr lang="ko-KR" altLang="en-US"/>
              <a:t>버튼 태그이다</a:t>
            </a:r>
            <a:r>
              <a:rPr lang="en-US" altLang="ko-KR"/>
              <a:t>.</a:t>
            </a:r>
          </a:p>
          <a:p>
            <a:r>
              <a:rPr lang="ko-KR" altLang="en-US"/>
              <a:t>여기에 </a:t>
            </a:r>
            <a:r>
              <a:rPr lang="en-US" altLang="ko-KR"/>
              <a:t>onclick </a:t>
            </a:r>
            <a:r>
              <a:rPr lang="ko-KR" altLang="en-US"/>
              <a:t>이벤트를 달아서 작동시킴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BFB742-F476-41C0-97DE-C5901EA6F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5962650" cy="581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272559-5258-4F01-BB7D-68C3E8487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462" y="1616868"/>
            <a:ext cx="22764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1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99B844-A6B8-40AA-9A3B-24660B91D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266825"/>
            <a:ext cx="7412523" cy="1603375"/>
          </a:xfrm>
        </p:spPr>
        <p:txBody>
          <a:bodyPr/>
          <a:lstStyle/>
          <a:p>
            <a:r>
              <a:rPr lang="ko-KR" altLang="en-US"/>
              <a:t>하이퍼링크를 의미한다</a:t>
            </a:r>
            <a:endParaRPr lang="en-US" altLang="ko-KR"/>
          </a:p>
          <a:p>
            <a:r>
              <a:rPr lang="en-US" altLang="ko-KR"/>
              <a:t>href </a:t>
            </a:r>
            <a:r>
              <a:rPr lang="ko-KR" altLang="en-US"/>
              <a:t>는 해당 주소</a:t>
            </a:r>
            <a:endParaRPr lang="en-US" altLang="ko-KR"/>
          </a:p>
          <a:p>
            <a:r>
              <a:rPr lang="ko-KR" altLang="en-US"/>
              <a:t>같은 서버 안에 다른 </a:t>
            </a:r>
            <a:r>
              <a:rPr lang="en-US" altLang="ko-KR"/>
              <a:t>html </a:t>
            </a:r>
            <a:r>
              <a:rPr lang="ko-KR" altLang="en-US"/>
              <a:t>경로도 입력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FFF552-2E61-4A49-BC81-9A679BA97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681037"/>
            <a:ext cx="10515600" cy="4059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B7985F-FED2-46F9-AF41-C7219A848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10415"/>
            <a:ext cx="4556125" cy="7569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7F9F453-6D1B-4D7B-A96E-C9302AC8A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723" y="1574798"/>
            <a:ext cx="2836377" cy="4852992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6779927-3A23-4A75-AC86-4D89D7338A5A}"/>
              </a:ext>
            </a:extLst>
          </p:cNvPr>
          <p:cNvSpPr/>
          <p:nvPr/>
        </p:nvSpPr>
        <p:spPr>
          <a:xfrm>
            <a:off x="6181174" y="3722594"/>
            <a:ext cx="1282700" cy="75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89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2C0C9-B8F8-4CA8-93E8-2285C202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직접 해보기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8FDBD4-BC6B-400A-9B22-739E7E4A2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지금까지 배운 지식으로 </a:t>
            </a:r>
            <a:endParaRPr lang="en-US" altLang="ko-KR"/>
          </a:p>
          <a:p>
            <a:r>
              <a:rPr lang="ko-KR" altLang="en-US"/>
              <a:t>내가 제일 좋아하는 것의 소개페이지 만들자</a:t>
            </a:r>
            <a:endParaRPr lang="en-US" altLang="ko-KR"/>
          </a:p>
          <a:p>
            <a:pPr lvl="1"/>
            <a:r>
              <a:rPr lang="en-US" altLang="ko-KR"/>
              <a:t>ex)</a:t>
            </a:r>
            <a:r>
              <a:rPr lang="ko-KR" altLang="en-US"/>
              <a:t> 강아지</a:t>
            </a:r>
            <a:r>
              <a:rPr lang="en-US" altLang="ko-KR"/>
              <a:t>, </a:t>
            </a:r>
            <a:r>
              <a:rPr lang="ko-KR" altLang="en-US"/>
              <a:t>게임</a:t>
            </a:r>
            <a:r>
              <a:rPr lang="en-US" altLang="ko-KR"/>
              <a:t>, </a:t>
            </a:r>
            <a:r>
              <a:rPr lang="ko-KR" altLang="en-US"/>
              <a:t>운동</a:t>
            </a:r>
            <a:r>
              <a:rPr lang="en-US" altLang="ko-KR"/>
              <a:t>, </a:t>
            </a:r>
            <a:r>
              <a:rPr lang="ko-KR" altLang="en-US"/>
              <a:t>인물</a:t>
            </a:r>
            <a:r>
              <a:rPr lang="en-US" altLang="ko-KR"/>
              <a:t> …</a:t>
            </a:r>
          </a:p>
          <a:p>
            <a:r>
              <a:rPr lang="ko-KR" altLang="en-US"/>
              <a:t>교안</a:t>
            </a:r>
            <a:r>
              <a:rPr lang="en-US" altLang="ko-KR"/>
              <a:t>, </a:t>
            </a:r>
            <a:r>
              <a:rPr lang="ko-KR" altLang="en-US"/>
              <a:t>코드</a:t>
            </a:r>
            <a:r>
              <a:rPr lang="en-US" altLang="ko-KR"/>
              <a:t>, ppt,</a:t>
            </a:r>
            <a:r>
              <a:rPr lang="ko-KR" altLang="en-US"/>
              <a:t> </a:t>
            </a:r>
            <a:r>
              <a:rPr lang="en-US" altLang="ko-KR"/>
              <a:t>pdf</a:t>
            </a:r>
            <a:r>
              <a:rPr lang="ko-KR" altLang="en-US"/>
              <a:t>는 모두 깃허브에 제공됨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7550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88</Words>
  <Application>Microsoft Office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직접 해보기!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자룡</dc:creator>
  <cp:lastModifiedBy>이 자룡</cp:lastModifiedBy>
  <cp:revision>1</cp:revision>
  <dcterms:created xsi:type="dcterms:W3CDTF">2021-09-08T07:11:30Z</dcterms:created>
  <dcterms:modified xsi:type="dcterms:W3CDTF">2021-09-08T07:12:44Z</dcterms:modified>
</cp:coreProperties>
</file>