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5257-9172-4215-964E-0C31612B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3C74F-AD6F-4493-B364-2933A452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82F1-8798-4251-8624-70C33AA3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DC51F-D26B-4017-8A29-F113498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6D72-FF0D-48B6-B03E-77CD189D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F63F-0001-4E26-91FF-8A670DD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15A65-1B7B-431E-B738-7295735E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36C5F-2D2A-4D80-9A51-29781F7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C0B24-6993-477C-AB3F-C8B9171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CE48-C1D0-41A7-BD04-8D6E263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317FE-4AD9-4B9A-A506-ABB754AE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75654-BA80-4200-990C-7212541F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8840-59F8-4D6D-A63C-198713FB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2CAB-FDC1-400A-9B56-36809C3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46B4-B1A3-489F-A06A-E5F2450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71FE-D4FB-45B6-BAA5-8287818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AF9E-854B-4E7E-BD89-D4FA3C86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9AD-DBDF-48C2-8E89-4BE4B29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D887F-DA10-4950-A97D-4A4E2C58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2B1A-2439-4A26-8766-E50A237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3A0E-CA44-4386-9564-F7D5330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856E-EBD4-4CC2-B5B0-D0462097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0B00-A513-48C0-AE09-56D844D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6796-674C-4181-9271-28A1615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5744-EB0C-4315-9D1F-D3C1F98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E061-3602-4DC1-A0B6-9742161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E7AA9-233C-484F-AC8B-E4B10BE82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058D0-9D11-4604-99B9-EBAFFF44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194FC-0868-4B98-A0FC-EB0F979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676DB-0BF3-48F1-BB00-9625FE65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8AF47-A741-4C7E-9829-B399F9F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B32C-4BBA-4561-BE52-C8ABBE0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E8D7-B05A-49F3-B0ED-558A2840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10840-78CE-4BD1-945D-E209FD50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52301-F72D-4448-8418-FFFEFBF6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16450-87DD-4977-8423-6992025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8AA7C-3B84-4936-8198-8EA5E71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C912D-3590-4F3F-9471-96829C0F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06CB6-70E1-43B0-9E9C-1EE04378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81CD-69E6-4AE1-9609-378C3D9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CA9C-23B4-4A80-919C-A04052B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0AB97-7157-4FEF-A0E9-391C88B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1689-7E31-470F-9D53-7A68B80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3FDE-96C5-43B2-8A98-5D5F1F9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EE5E-BC15-4F05-9D31-B343178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5EFC3-42FD-4A2A-8B73-A3A7ED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D436-FB19-47BE-951A-289C45BD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76B84-F95D-4222-BEB2-8DE12937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48C0-9795-44A8-AA44-447A8C71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5036E-0E3A-439B-969C-4A2803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7E190-257E-4F5A-A2D4-3ED8EF0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B2BC7-9AF5-40E5-844D-C97C519B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1D38-3E6F-4F99-A183-12DDEB6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2D164-0513-410F-8721-CEB9AAF0E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39DF6-FE53-4EAE-851B-C6FB4C7B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9AF5C-7569-48DF-8EFB-2A5B683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29E23-5AAF-428E-A65A-F370C49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E4DAB-D643-4AB0-AA34-A905D21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3E190-395C-424C-B2E6-B8DB243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4D3DF-FE05-4F57-91A6-75FED55D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A8EF-82AB-47E8-A002-3EBAD048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2A0A-E5B9-4C1F-82E3-47D4DF1CA83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D200F-86CA-4116-9666-1E43D2E3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2CE1A-D6AA-4BFE-AB9E-0F380B5E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7F65-F20A-4994-B3D0-38B8993D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A4B5F-32E4-4079-A6C6-2FCACB1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while, for </a:t>
            </a:r>
            <a:r>
              <a:rPr lang="ko-KR" altLang="en-US"/>
              <a:t>를 복습</a:t>
            </a:r>
            <a:endParaRPr lang="en-US" altLang="ko-KR"/>
          </a:p>
          <a:p>
            <a:r>
              <a:rPr lang="en-US" altLang="ko-KR"/>
              <a:t>map( ), filter( )</a:t>
            </a:r>
            <a:r>
              <a:rPr lang="ko-KR" altLang="en-US"/>
              <a:t> 배우기</a:t>
            </a:r>
          </a:p>
        </p:txBody>
      </p:sp>
    </p:spTree>
    <p:extLst>
      <p:ext uri="{BB962C8B-B14F-4D97-AF65-F5344CB8AC3E}">
        <p14:creationId xmlns:p14="http://schemas.microsoft.com/office/powerpoint/2010/main" val="308993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10F5EA-807B-453C-8354-3D7743E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66875"/>
            <a:ext cx="109156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F841A-E320-416A-8CAD-973227832256}"/>
              </a:ext>
            </a:extLst>
          </p:cNvPr>
          <p:cNvSpPr txBox="1"/>
          <p:nvPr/>
        </p:nvSpPr>
        <p:spPr>
          <a:xfrm>
            <a:off x="6543413" y="5117284"/>
            <a:ext cx="515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</a:t>
            </a:r>
            <a:r>
              <a:rPr lang="ko-KR" altLang="en-US"/>
              <a:t>가 변해야하기때문에 </a:t>
            </a:r>
            <a:r>
              <a:rPr lang="en-US" altLang="ko-KR"/>
              <a:t>let </a:t>
            </a:r>
            <a:r>
              <a:rPr lang="ko-KR" altLang="en-US"/>
              <a:t>을 쓴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개발자 권장사항으로</a:t>
            </a:r>
            <a:r>
              <a:rPr lang="en-US" altLang="ko-KR"/>
              <a:t>, let</a:t>
            </a:r>
            <a:r>
              <a:rPr lang="ko-KR" altLang="en-US"/>
              <a:t>은 반복문에서만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5C5B6-97DC-4E5D-A631-9C8A701EE01F}"/>
              </a:ext>
            </a:extLst>
          </p:cNvPr>
          <p:cNvSpPr txBox="1"/>
          <p:nvPr/>
        </p:nvSpPr>
        <p:spPr>
          <a:xfrm>
            <a:off x="7625593" y="2860646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while</a:t>
            </a:r>
            <a:r>
              <a:rPr lang="ko-KR" altLang="en-US"/>
              <a:t> </a:t>
            </a:r>
            <a:r>
              <a:rPr lang="en-US" altLang="ko-KR"/>
              <a:t>(condition)</a:t>
            </a:r>
          </a:p>
          <a:p>
            <a:endParaRPr lang="en-US" altLang="ko-KR"/>
          </a:p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일때만 실행됨</a:t>
            </a:r>
          </a:p>
        </p:txBody>
      </p:sp>
    </p:spTree>
    <p:extLst>
      <p:ext uri="{BB962C8B-B14F-4D97-AF65-F5344CB8AC3E}">
        <p14:creationId xmlns:p14="http://schemas.microsoft.com/office/powerpoint/2010/main" val="28737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238ECE-CAAD-4391-B85A-4582A3ABCC1C}"/>
              </a:ext>
            </a:extLst>
          </p:cNvPr>
          <p:cNvSpPr txBox="1"/>
          <p:nvPr/>
        </p:nvSpPr>
        <p:spPr>
          <a:xfrm>
            <a:off x="3561491" y="5092117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 (</a:t>
            </a:r>
            <a:r>
              <a:rPr lang="ko-KR" altLang="en-US"/>
              <a:t>처음설정값</a:t>
            </a:r>
            <a:r>
              <a:rPr lang="en-US" altLang="ko-KR"/>
              <a:t> ; </a:t>
            </a:r>
            <a:r>
              <a:rPr lang="ko-KR" altLang="en-US"/>
              <a:t>종료조건 </a:t>
            </a:r>
            <a:r>
              <a:rPr lang="en-US" altLang="ko-KR"/>
              <a:t>; </a:t>
            </a:r>
            <a:r>
              <a:rPr lang="ko-KR" altLang="en-US"/>
              <a:t>반복 후 작동할 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4BA2A9-5E5A-4AF3-AB81-A5E4B38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57425"/>
            <a:ext cx="10944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9B64-AAD9-4875-82DF-8CAE800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BB7F-8EA9-4FF8-9E26-E2D2C02C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함수를 </a:t>
            </a:r>
            <a:r>
              <a:rPr lang="en-US" altLang="ko-KR"/>
              <a:t>“</a:t>
            </a:r>
            <a:r>
              <a:rPr lang="ko-KR" altLang="en-US"/>
              <a:t>파라미터</a:t>
            </a:r>
            <a:r>
              <a:rPr lang="en-US" altLang="ko-KR"/>
              <a:t>“ </a:t>
            </a:r>
            <a:r>
              <a:rPr lang="ko-KR" altLang="en-US"/>
              <a:t>로 넣어서 반복과 같은 결과를 냄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3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반복</vt:lpstr>
      <vt:lpstr>PowerPoint 프레젠테이션</vt:lpstr>
      <vt:lpstr>PowerPoint 프레젠테이션</vt:lpstr>
      <vt:lpstr>map(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15</cp:revision>
  <dcterms:created xsi:type="dcterms:W3CDTF">2021-10-12T07:38:20Z</dcterms:created>
  <dcterms:modified xsi:type="dcterms:W3CDTF">2021-10-12T09:02:44Z</dcterms:modified>
</cp:coreProperties>
</file>