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062A-22AE-41A2-9DDE-FFF19B1F7FBB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36BF0-4FD6-4A61-9BAC-1C0C2A1B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99D30-1BD0-467B-AA6E-DA425409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799AA-AF46-4115-8A75-61A09AB35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0AEA-9C8B-4938-B717-03025B4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E7A20-B166-4B1D-A538-AED95BB1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21104-11C4-4B52-84CD-CBA253E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C2DC-E90E-455F-A1CA-F57AE06F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00976-0284-42B6-BCD2-15BB73A4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53AAC-7AE4-4BBE-A0D0-7860626B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0A981-2E46-45E3-A688-A14A455F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77BC0-8504-429C-8A3A-1BBFA636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A0E68B-455A-4E00-BC14-062A0E8A4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D07BC-CD7F-45AC-B74F-AEAC8218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EAABF-72B2-4716-8B08-917AC18A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8C9BB-A9C3-4280-8742-907AB57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FFEE-B5CE-4CAD-812C-91BE1ECD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E54F-EACE-4A57-8D3D-A4598000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065DC-10C4-477C-9419-B0E1E43A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5C3CF-458B-474A-A8FD-B3A33067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1B47D-FB5D-4E98-B670-43D3169C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E098-B4C0-4744-BDBE-9217A856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6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00162-33BA-4473-A630-54308638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5969-D9A5-4E7A-AD55-A41BD89CA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D32D8-0BD4-471B-B308-CE2D835F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3F940-1E3A-424D-9F3C-1C199233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60CC5-AEF6-4D8C-9F51-D9ABC2D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DF3C-8C7D-418C-84BE-2D5FB72F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C849B-F13C-42F5-8ED1-77F278400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437D4-411A-4F38-A25D-EB2B417C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F0885-36FD-452D-9076-05E553AD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07576-A0FA-4D6A-B169-E0A6F54C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18BE4-AEE2-4655-86AB-49DDA102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2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807C9-E012-4DD8-94C9-E4E11B0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223D3-8076-42EF-B9E7-A9631407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9B0BA-AFBE-4CB4-95CD-30C158B7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192EA-3AD5-430F-9A9D-87CB303C1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600EEC-EB42-4B9E-BA96-B8B4F9158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8C4996-1BA9-4170-A064-ADBCC1C0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11E23-DCB7-4F04-AB94-ACEA8730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2B170-BEB4-4284-B6E9-C63E341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B96B5-6E29-4A08-A518-7021C558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E2982-CF4F-421E-9A59-0B095420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4834B-C8B6-4690-A4A6-06160B1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B0B15-1DDA-4E34-8E68-E2FAAD28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1DDA3-D092-421A-933F-9AC5D5D3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6D9877-3D8D-489C-87DD-A9505843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09E3F-C59D-4EAC-8172-C659AE4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10D8-03BB-481A-AE27-5F7489ED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7BA5-ABF5-496A-9C4D-565A9042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3ED974-EA99-4CE4-89D0-44510C48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BA76D-2DC2-4063-B1DD-E691817F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8002D7-B62C-4F2D-B53C-727B4DB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CCFEA-0F45-4721-B1D6-77DB9D7F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7B377-5CC0-45B7-B3A1-FF97516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1B9D7E-8463-4CE9-8C44-385EA673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5B281-2F9D-48D7-9E41-75019E3A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4BD5D-5F86-40E8-A129-AA5ECD7D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F04F5-5191-4803-BE55-99475A6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2D0AB-7E4F-4842-A354-75A0A9A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D848F-294E-4667-8E87-8F865514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A0665-2AFE-4EC3-A2B4-4E97D836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389F5-A993-4C68-AD6D-BAFCAD194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3720-6E2A-4E01-AEA6-1C5D34A9E3B6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0485B-BD70-4633-A887-58831F5C2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066A8-28C2-4D84-8EFD-6A452D18B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70E9-DEB0-4CEC-B63A-C1547F474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gpapa.tistory.com/4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7ED8-F2EC-44D5-8734-9D99DD05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BootStrap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사용 매뉴얼</a:t>
            </a:r>
            <a:br>
              <a:rPr lang="en-US" altLang="ko-KR" dirty="0"/>
            </a:br>
            <a:r>
              <a:rPr lang="en-US" altLang="ko-KR" dirty="0"/>
              <a:t>[HTML]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1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67B0-5EEE-47F3-9F7F-C0FB169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BootStrap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58A90-2E72-41BF-AE9B-25C3D37F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트위터에서 시작된 오픈소스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baseline="30000" dirty="0"/>
              <a:t>1)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r>
              <a:rPr lang="ko-KR" altLang="en-US" dirty="0"/>
              <a:t>트위터에서 사용하는 각종 레이아웃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입력창</a:t>
            </a:r>
            <a:r>
              <a:rPr lang="ko-KR" altLang="en-US" dirty="0"/>
              <a:t> 등의 디자인을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 err="1"/>
              <a:t>Javascript</a:t>
            </a:r>
            <a:r>
              <a:rPr lang="ko-KR" altLang="en-US" dirty="0"/>
              <a:t>로 만들어 놓은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25FA45-13C4-4C21-90CC-5FEC010C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3100" y="6176963"/>
            <a:ext cx="7505700" cy="365125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프로그래밍에서 특정 운영체제를 위한 응용 프로그램 표준 구조를 구현하는 클래스와 라이브러리 모임</a:t>
            </a:r>
          </a:p>
        </p:txBody>
      </p:sp>
    </p:spTree>
    <p:extLst>
      <p:ext uri="{BB962C8B-B14F-4D97-AF65-F5344CB8AC3E}">
        <p14:creationId xmlns:p14="http://schemas.microsoft.com/office/powerpoint/2010/main" val="10213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789F-922B-4747-A26F-2A910D52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en-US" altLang="ko-KR" dirty="0"/>
              <a:t> 5.0 VS 5.0-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12D9-0C05-470D-B367-7E83CD3C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더 이상 </a:t>
            </a:r>
            <a:r>
              <a:rPr lang="en-US" altLang="ko-KR" b="1" dirty="0"/>
              <a:t>jQuery</a:t>
            </a:r>
            <a:r>
              <a:rPr lang="ko-KR" altLang="en-US" b="1" dirty="0"/>
              <a:t>를 사용하지 않음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b="1" dirty="0"/>
              <a:t>현재 주류 프레임워크인 </a:t>
            </a:r>
            <a:r>
              <a:rPr lang="en-US" altLang="ko-KR" b="1" dirty="0"/>
              <a:t>React, </a:t>
            </a:r>
            <a:r>
              <a:rPr lang="en-US" altLang="ko-KR" b="1" dirty="0" err="1"/>
              <a:t>VueJS</a:t>
            </a:r>
            <a:r>
              <a:rPr lang="ko-KR" altLang="en-US" b="1" dirty="0"/>
              <a:t>와의 충돌문제가 </a:t>
            </a:r>
            <a:br>
              <a:rPr lang="en-US" altLang="ko-KR" b="1" dirty="0"/>
            </a:br>
            <a:r>
              <a:rPr lang="ko-KR" altLang="en-US" b="1" dirty="0"/>
              <a:t>더 이상 발생하지 않음</a:t>
            </a:r>
            <a:r>
              <a:rPr lang="en-US" altLang="ko-KR" b="1" dirty="0"/>
              <a:t>[Vanilla JavaScript</a:t>
            </a:r>
            <a:r>
              <a:rPr lang="ko-KR" altLang="en-US" b="1" dirty="0"/>
              <a:t>를 사용함</a:t>
            </a:r>
            <a:r>
              <a:rPr lang="en-US" altLang="ko-KR" b="1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IE 10, 11</a:t>
            </a:r>
            <a:r>
              <a:rPr lang="ko-KR" altLang="en-US" dirty="0"/>
              <a:t>에 대한 지원 종료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인터넷 익스플로러를 통한 웹 개발에 사용하기 부적합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외의 차이점은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https://ugpapa.tistory.com/446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002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F748A-F38E-436C-B498-E29DB5C6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en-US" altLang="ko-KR" dirty="0"/>
              <a:t> 5.0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8D2DB-F890-4023-AEEB-67C8BEB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30000" dirty="0"/>
              <a:t>1)</a:t>
            </a:r>
            <a:r>
              <a:rPr lang="en-US" altLang="ko-KR" dirty="0"/>
              <a:t>CDN </a:t>
            </a:r>
            <a:r>
              <a:rPr lang="ko-KR" altLang="en-US" dirty="0"/>
              <a:t>방식을 통한 쉬운 적용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AA78FF-3912-4C95-86FA-D8FD3179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0" y="6176963"/>
            <a:ext cx="9086850" cy="606425"/>
          </a:xfrm>
        </p:spPr>
        <p:txBody>
          <a:bodyPr/>
          <a:lstStyle/>
          <a:p>
            <a:pPr algn="l"/>
            <a:r>
              <a:rPr lang="en-US" altLang="ko-KR" baseline="30000" dirty="0"/>
              <a:t>1)</a:t>
            </a:r>
            <a:r>
              <a:rPr lang="en-US" altLang="ko-KR" dirty="0"/>
              <a:t>Content Delivery Network(</a:t>
            </a:r>
            <a:r>
              <a:rPr lang="ko-KR" altLang="en-US" dirty="0"/>
              <a:t>콘텐츠 전송 네트워크</a:t>
            </a:r>
            <a:r>
              <a:rPr lang="en-US" altLang="ko-KR" dirty="0"/>
              <a:t>)</a:t>
            </a:r>
            <a:r>
              <a:rPr lang="ko-KR" altLang="en-US" dirty="0"/>
              <a:t>로 콘텐츠를 효율적으로 전달하기 위해 여러 노드를 가진 네트워크에 데이터를 저장하여 제공하는 시스템</a:t>
            </a:r>
            <a:r>
              <a:rPr lang="en-US" altLang="ko-KR" dirty="0"/>
              <a:t>. </a:t>
            </a:r>
            <a:r>
              <a:rPr lang="ko-KR" altLang="en-US" dirty="0"/>
              <a:t>인터넷 서비스 제공자에 직접 연결되어 데이터를 전송하므로 콘텐츠 병목을 피할 수 있는 장점이 있다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/>
              <a:t>[</a:t>
            </a:r>
            <a:r>
              <a:rPr lang="ko-KR" altLang="en-US" dirty="0"/>
              <a:t>복잡한 개념보단 부트스트랩 프레임워크를 따로 설치할 필요 없이 쉽게 적용할 수 있기에 사용한다</a:t>
            </a:r>
            <a:r>
              <a:rPr lang="en-US" altLang="ko-KR" dirty="0"/>
              <a:t>.]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7AEDC8-499F-4595-AC7B-66C8633DA299}"/>
              </a:ext>
            </a:extLst>
          </p:cNvPr>
          <p:cNvSpPr/>
          <p:nvPr/>
        </p:nvSpPr>
        <p:spPr>
          <a:xfrm>
            <a:off x="977900" y="2205588"/>
            <a:ext cx="112141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&lt;</a:t>
            </a:r>
            <a:r>
              <a:rPr lang="ko-KR" altLang="en-US" sz="1500" b="1" dirty="0" err="1">
                <a:solidFill>
                  <a:srgbClr val="FF0000"/>
                </a:solidFill>
              </a:rPr>
              <a:t>link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 err="1">
                <a:solidFill>
                  <a:srgbClr val="FF0000"/>
                </a:solidFill>
              </a:rPr>
              <a:t>href</a:t>
            </a:r>
            <a:r>
              <a:rPr lang="ko-KR" altLang="en-US" sz="1500" b="1" dirty="0">
                <a:solidFill>
                  <a:srgbClr val="FF0000"/>
                </a:solidFill>
              </a:rPr>
              <a:t>="https://cdn.jsdelivr.net/npm/bootstrap@5.0.0-beta2/dist/css/bootstrap.min.css" </a:t>
            </a:r>
            <a:r>
              <a:rPr lang="ko-KR" altLang="en-US" sz="1500" b="1" dirty="0" err="1">
                <a:solidFill>
                  <a:srgbClr val="FF0000"/>
                </a:solidFill>
              </a:rPr>
              <a:t>rel</a:t>
            </a:r>
            <a:r>
              <a:rPr lang="ko-KR" altLang="en-US" sz="1500" b="1" dirty="0">
                <a:solidFill>
                  <a:srgbClr val="FF0000"/>
                </a:solidFill>
              </a:rPr>
              <a:t>="</a:t>
            </a:r>
            <a:r>
              <a:rPr lang="ko-KR" altLang="en-US" sz="1500" b="1" dirty="0" err="1">
                <a:solidFill>
                  <a:srgbClr val="FF0000"/>
                </a:solidFill>
              </a:rPr>
              <a:t>stylesheet</a:t>
            </a:r>
            <a:r>
              <a:rPr lang="ko-KR" altLang="en-US" sz="1500" b="1" dirty="0">
                <a:solidFill>
                  <a:srgbClr val="FF0000"/>
                </a:solidFill>
              </a:rPr>
              <a:t>" </a:t>
            </a:r>
            <a:r>
              <a:rPr lang="ko-KR" altLang="en-US" sz="1500" b="1" dirty="0" err="1">
                <a:solidFill>
                  <a:srgbClr val="FF0000"/>
                </a:solidFill>
              </a:rPr>
              <a:t>integrity</a:t>
            </a:r>
            <a:r>
              <a:rPr lang="ko-KR" altLang="en-US" sz="1500" b="1" dirty="0">
                <a:solidFill>
                  <a:srgbClr val="FF0000"/>
                </a:solidFill>
              </a:rPr>
              <a:t>="sha384-BmbxuPwQa2lc/FVzBcNJ7UAyJxM6wuqIj61tLrc4wSX0szH/</a:t>
            </a:r>
            <a:r>
              <a:rPr lang="ko-KR" altLang="en-US" sz="1500" b="1" dirty="0" err="1">
                <a:solidFill>
                  <a:srgbClr val="FF0000"/>
                </a:solidFill>
              </a:rPr>
              <a:t>Ev+nYRRuWlolflfl</a:t>
            </a:r>
            <a:r>
              <a:rPr lang="ko-KR" altLang="en-US" sz="1500" b="1" dirty="0">
                <a:solidFill>
                  <a:srgbClr val="FF0000"/>
                </a:solidFill>
              </a:rPr>
              <a:t>" </a:t>
            </a:r>
            <a:r>
              <a:rPr lang="ko-KR" altLang="en-US" sz="1500" b="1" dirty="0" err="1">
                <a:solidFill>
                  <a:srgbClr val="FF0000"/>
                </a:solidFill>
              </a:rPr>
              <a:t>crossorigin</a:t>
            </a:r>
            <a:r>
              <a:rPr lang="ko-KR" altLang="en-US" sz="1500" b="1" dirty="0">
                <a:solidFill>
                  <a:srgbClr val="FF0000"/>
                </a:solidFill>
              </a:rPr>
              <a:t>="</a:t>
            </a:r>
            <a:r>
              <a:rPr lang="ko-KR" altLang="en-US" sz="1500" b="1" dirty="0" err="1">
                <a:solidFill>
                  <a:srgbClr val="FF0000"/>
                </a:solidFill>
              </a:rPr>
              <a:t>anonymous</a:t>
            </a:r>
            <a:r>
              <a:rPr lang="ko-KR" altLang="en-US" sz="1500" b="1" dirty="0">
                <a:solidFill>
                  <a:srgbClr val="FF0000"/>
                </a:solidFill>
              </a:rPr>
              <a:t>"&gt;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&lt;script </a:t>
            </a:r>
            <a:r>
              <a:rPr lang="en-US" altLang="ko-KR" sz="1500" b="1" dirty="0" err="1">
                <a:solidFill>
                  <a:srgbClr val="FF0000"/>
                </a:solidFill>
              </a:rPr>
              <a:t>src</a:t>
            </a:r>
            <a:r>
              <a:rPr lang="en-US" altLang="ko-KR" sz="1500" b="1" dirty="0">
                <a:solidFill>
                  <a:srgbClr val="FF0000"/>
                </a:solidFill>
              </a:rPr>
              <a:t>="https://cdn.jsdelivr.net/</a:t>
            </a:r>
            <a:r>
              <a:rPr lang="en-US" altLang="ko-KR" sz="1500" b="1" dirty="0" err="1">
                <a:solidFill>
                  <a:srgbClr val="FF0000"/>
                </a:solidFill>
              </a:rPr>
              <a:t>npm</a:t>
            </a:r>
            <a:r>
              <a:rPr lang="en-US" altLang="ko-KR" sz="1500" b="1" dirty="0">
                <a:solidFill>
                  <a:srgbClr val="FF0000"/>
                </a:solidFill>
              </a:rPr>
              <a:t>/bootstrap@5.0.0-beta2/</a:t>
            </a:r>
            <a:r>
              <a:rPr lang="en-US" altLang="ko-KR" sz="1500" b="1" dirty="0" err="1">
                <a:solidFill>
                  <a:srgbClr val="FF0000"/>
                </a:solidFill>
              </a:rPr>
              <a:t>dist</a:t>
            </a:r>
            <a:r>
              <a:rPr lang="en-US" altLang="ko-KR" sz="1500" b="1" dirty="0">
                <a:solidFill>
                  <a:srgbClr val="FF0000"/>
                </a:solidFill>
              </a:rPr>
              <a:t>/</a:t>
            </a:r>
            <a:r>
              <a:rPr lang="en-US" altLang="ko-KR" sz="1500" b="1" dirty="0" err="1">
                <a:solidFill>
                  <a:srgbClr val="FF0000"/>
                </a:solidFill>
              </a:rPr>
              <a:t>js</a:t>
            </a:r>
            <a:r>
              <a:rPr lang="en-US" altLang="ko-KR" sz="1500" b="1" dirty="0">
                <a:solidFill>
                  <a:srgbClr val="FF0000"/>
                </a:solidFill>
              </a:rPr>
              <a:t>/bootstrap.bundle.min.js" integrity="sha384-b5kHyXgcpbZJO/tY9Ul7kGkf1S0CWuKcCD38l8YkeH8z8QjE0GmW1gYU5S9FOnJ0" </a:t>
            </a:r>
            <a:r>
              <a:rPr lang="en-US" altLang="ko-KR" sz="1500" b="1" dirty="0" err="1">
                <a:solidFill>
                  <a:srgbClr val="FF0000"/>
                </a:solidFill>
              </a:rPr>
              <a:t>crossorigin</a:t>
            </a:r>
            <a:r>
              <a:rPr lang="en-US" altLang="ko-KR" sz="1500" b="1" dirty="0">
                <a:solidFill>
                  <a:srgbClr val="FF0000"/>
                </a:solidFill>
              </a:rPr>
              <a:t>="anonymous"&gt;&lt;/script&gt;</a:t>
            </a:r>
          </a:p>
          <a:p>
            <a:r>
              <a:rPr lang="en-US" altLang="ko-KR" dirty="0"/>
              <a:t>&lt;/body&gt;</a:t>
            </a:r>
            <a:endParaRPr lang="ko-KR" altLang="en-US" dirty="0"/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C39FB-9E62-410E-A135-6FF67CBD1F68}"/>
              </a:ext>
            </a:extLst>
          </p:cNvPr>
          <p:cNvSpPr txBox="1"/>
          <p:nvPr/>
        </p:nvSpPr>
        <p:spPr>
          <a:xfrm>
            <a:off x="4619025" y="5852740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Html</a:t>
            </a:r>
            <a:r>
              <a:rPr lang="ko-KR" altLang="en-US" b="1" dirty="0"/>
              <a:t>의 </a:t>
            </a:r>
            <a:r>
              <a:rPr lang="en-US" altLang="ko-KR" b="1" dirty="0"/>
              <a:t>head </a:t>
            </a:r>
            <a:r>
              <a:rPr lang="ko-KR" altLang="en-US" b="1" dirty="0"/>
              <a:t>태그에 구문 추가를 통해 바로 적용이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DAF86-BD17-45E4-920D-F0A6652E75ED}"/>
              </a:ext>
            </a:extLst>
          </p:cNvPr>
          <p:cNvSpPr txBox="1"/>
          <p:nvPr/>
        </p:nvSpPr>
        <p:spPr>
          <a:xfrm>
            <a:off x="5638800" y="28638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62017-E7D6-41E5-94FA-D3FB5466AA98}"/>
              </a:ext>
            </a:extLst>
          </p:cNvPr>
          <p:cNvSpPr txBox="1"/>
          <p:nvPr/>
        </p:nvSpPr>
        <p:spPr>
          <a:xfrm>
            <a:off x="6859375" y="3567499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부트스트랩이 제공하는 </a:t>
            </a:r>
            <a:r>
              <a:rPr lang="en-US" altLang="ko-KR" b="1" dirty="0"/>
              <a:t>CSS </a:t>
            </a:r>
            <a:r>
              <a:rPr lang="ko-KR" altLang="en-US" b="1" dirty="0"/>
              <a:t>사용을 위한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DAF94-91AD-428E-A7B8-4B4CF28FCA9F}"/>
              </a:ext>
            </a:extLst>
          </p:cNvPr>
          <p:cNvSpPr txBox="1"/>
          <p:nvPr/>
        </p:nvSpPr>
        <p:spPr>
          <a:xfrm>
            <a:off x="6374121" y="5061649"/>
            <a:ext cx="561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부트스트랩이 제공하는 </a:t>
            </a:r>
            <a:r>
              <a:rPr lang="en-US" altLang="ko-KR" b="1" dirty="0"/>
              <a:t>JavaScript </a:t>
            </a:r>
            <a:r>
              <a:rPr lang="ko-KR" altLang="en-US" b="1" dirty="0"/>
              <a:t>사용을 위한 코드</a:t>
            </a:r>
          </a:p>
        </p:txBody>
      </p:sp>
    </p:spTree>
    <p:extLst>
      <p:ext uri="{BB962C8B-B14F-4D97-AF65-F5344CB8AC3E}">
        <p14:creationId xmlns:p14="http://schemas.microsoft.com/office/powerpoint/2010/main" val="36632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C2D-8CDB-4094-91C4-5FF97018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en-US" altLang="ko-KR" dirty="0"/>
              <a:t> </a:t>
            </a:r>
            <a:r>
              <a:rPr lang="ko-KR" altLang="en-US" dirty="0"/>
              <a:t>디자인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968E4-3EFE-4DBD-B4DA-3700CBB3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ko-KR" altLang="en-US" dirty="0"/>
              <a:t>에서 제공하는 디자인을 간단하게 가져올 수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>
                <a:hlinkClick r:id="rId2"/>
              </a:rPr>
              <a:t>https://getbootstrap.com/docs/5.0/getting-started/introduction/</a:t>
            </a:r>
            <a:r>
              <a:rPr lang="en-US" altLang="ko-KR" sz="2000" dirty="0"/>
              <a:t> </a:t>
            </a:r>
            <a:r>
              <a:rPr lang="ko-KR" altLang="en-US" sz="2000" dirty="0"/>
              <a:t>에서 다양한 디자인을 볼 수 있다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59620-75C2-42A3-AA70-FFB81D33F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5" t="9708" r="25728"/>
          <a:stretch/>
        </p:blipFill>
        <p:spPr>
          <a:xfrm>
            <a:off x="3330429" y="2966055"/>
            <a:ext cx="4295164" cy="363378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4000207-5BF2-4D22-B4E4-9AEC23C9AD36}"/>
              </a:ext>
            </a:extLst>
          </p:cNvPr>
          <p:cNvSpPr/>
          <p:nvPr/>
        </p:nvSpPr>
        <p:spPr>
          <a:xfrm>
            <a:off x="3372374" y="3707934"/>
            <a:ext cx="503340" cy="2891901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5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C2D-8CDB-4094-91C4-5FF97018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en-US" altLang="ko-KR" dirty="0"/>
              <a:t> </a:t>
            </a:r>
            <a:r>
              <a:rPr lang="ko-KR" altLang="en-US" dirty="0"/>
              <a:t>디자인 사용하기</a:t>
            </a: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968E4-3EFE-4DBD-B4DA-3700CBB3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000" dirty="0" err="1"/>
              <a:t>BootStrap</a:t>
            </a:r>
            <a:r>
              <a:rPr lang="ko-KR" altLang="en-US" sz="2000" dirty="0"/>
              <a:t>에서 제공하는 버튼을 적용시키기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A5E362-0B9E-4588-9535-61CC4C51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8" y="2155969"/>
            <a:ext cx="5836945" cy="4475527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8CB881F3-3589-41B4-B2B6-1E0FB935DA21}"/>
              </a:ext>
            </a:extLst>
          </p:cNvPr>
          <p:cNvSpPr/>
          <p:nvPr/>
        </p:nvSpPr>
        <p:spPr>
          <a:xfrm>
            <a:off x="838200" y="4204877"/>
            <a:ext cx="503340" cy="19934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0341CEDD-BEAE-4FD5-8A56-07381A9D5338}"/>
              </a:ext>
            </a:extLst>
          </p:cNvPr>
          <p:cNvSpPr/>
          <p:nvPr/>
        </p:nvSpPr>
        <p:spPr>
          <a:xfrm>
            <a:off x="2274115" y="4877395"/>
            <a:ext cx="503340" cy="256668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28D0DE52-D80B-43A1-ADB0-0BCD861747B7}"/>
              </a:ext>
            </a:extLst>
          </p:cNvPr>
          <p:cNvSpPr/>
          <p:nvPr/>
        </p:nvSpPr>
        <p:spPr>
          <a:xfrm>
            <a:off x="2275512" y="5394121"/>
            <a:ext cx="2598491" cy="13422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0917FA-AFA7-412D-9332-0B6D8AB93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54" y="2820445"/>
            <a:ext cx="5804046" cy="893779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07C7156C-84B5-470D-9738-6D5BFCF6AD5E}"/>
              </a:ext>
            </a:extLst>
          </p:cNvPr>
          <p:cNvSpPr/>
          <p:nvPr/>
        </p:nvSpPr>
        <p:spPr>
          <a:xfrm>
            <a:off x="6644779" y="3317042"/>
            <a:ext cx="3304564" cy="139222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4321F1-AE59-4461-9596-CC334868B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54" y="4304549"/>
            <a:ext cx="45720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83330D-4E13-40F5-8F58-C54F0D48A867}"/>
              </a:ext>
            </a:extLst>
          </p:cNvPr>
          <p:cNvSpPr txBox="1"/>
          <p:nvPr/>
        </p:nvSpPr>
        <p:spPr>
          <a:xfrm>
            <a:off x="1552662" y="6446830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사이트에서 제공하는 원하는 디자인의 코드를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AAB56-E011-422C-9D24-25D0016D9554}"/>
              </a:ext>
            </a:extLst>
          </p:cNvPr>
          <p:cNvSpPr txBox="1"/>
          <p:nvPr/>
        </p:nvSpPr>
        <p:spPr>
          <a:xfrm>
            <a:off x="6703724" y="2118875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HTML</a:t>
            </a:r>
            <a:r>
              <a:rPr lang="ko-KR" altLang="en-US" dirty="0"/>
              <a:t>에 코드를 </a:t>
            </a:r>
            <a:r>
              <a:rPr lang="ko-KR" altLang="en-US" dirty="0" err="1"/>
              <a:t>붙여놓는다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E8ECE-5AF0-49AF-BF3B-7C4135E8C8A8}"/>
              </a:ext>
            </a:extLst>
          </p:cNvPr>
          <p:cNvSpPr txBox="1"/>
          <p:nvPr/>
        </p:nvSpPr>
        <p:spPr>
          <a:xfrm>
            <a:off x="6923236" y="575924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출력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8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C2D-8CDB-4094-91C4-5FF97018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BootStrap</a:t>
            </a:r>
            <a:r>
              <a:rPr lang="en-US" altLang="ko-KR" dirty="0"/>
              <a:t> </a:t>
            </a:r>
            <a:r>
              <a:rPr lang="ko-KR" altLang="en-US" dirty="0"/>
              <a:t>디자인 사용하기</a:t>
            </a:r>
            <a:r>
              <a:rPr lang="en-US" altLang="ko-KR" dirty="0"/>
              <a:t>[</a:t>
            </a:r>
            <a:r>
              <a:rPr lang="ko-KR" altLang="en-US" dirty="0"/>
              <a:t>예시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968E4-3EFE-4DBD-B4DA-3700CBB3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000" dirty="0" err="1"/>
              <a:t>BootStrap</a:t>
            </a:r>
            <a:r>
              <a:rPr lang="ko-KR" altLang="en-US" sz="2000" dirty="0"/>
              <a:t>에서 제공하는</a:t>
            </a:r>
            <a:r>
              <a:rPr lang="en-US" altLang="ko-KR" sz="2000" dirty="0"/>
              <a:t> Alert[</a:t>
            </a:r>
            <a:r>
              <a:rPr lang="ko-KR" altLang="en-US" sz="2000" dirty="0" err="1"/>
              <a:t>경고창</a:t>
            </a:r>
            <a:r>
              <a:rPr lang="en-US" altLang="ko-KR" sz="2000" dirty="0"/>
              <a:t>] </a:t>
            </a:r>
            <a:r>
              <a:rPr lang="ko-KR" altLang="en-US" sz="2000" dirty="0"/>
              <a:t>적용하기</a:t>
            </a:r>
            <a:endParaRPr lang="en-US" altLang="ko-KR" sz="20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0341CEDD-BEAE-4FD5-8A56-07381A9D5338}"/>
              </a:ext>
            </a:extLst>
          </p:cNvPr>
          <p:cNvSpPr/>
          <p:nvPr/>
        </p:nvSpPr>
        <p:spPr>
          <a:xfrm>
            <a:off x="2274115" y="4877395"/>
            <a:ext cx="503340" cy="256668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3330D-4E13-40F5-8F58-C54F0D48A867}"/>
              </a:ext>
            </a:extLst>
          </p:cNvPr>
          <p:cNvSpPr txBox="1"/>
          <p:nvPr/>
        </p:nvSpPr>
        <p:spPr>
          <a:xfrm>
            <a:off x="1502328" y="6457329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사이트에서 제공하는 원하는 디자인의 코드를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AAB56-E011-422C-9D24-25D0016D9554}"/>
              </a:ext>
            </a:extLst>
          </p:cNvPr>
          <p:cNvSpPr txBox="1"/>
          <p:nvPr/>
        </p:nvSpPr>
        <p:spPr>
          <a:xfrm>
            <a:off x="6703724" y="2118875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HTML</a:t>
            </a:r>
            <a:r>
              <a:rPr lang="ko-KR" altLang="en-US" dirty="0"/>
              <a:t>에 코드를 </a:t>
            </a:r>
            <a:r>
              <a:rPr lang="ko-KR" altLang="en-US" dirty="0" err="1"/>
              <a:t>붙여놓는다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E8ECE-5AF0-49AF-BF3B-7C4135E8C8A8}"/>
              </a:ext>
            </a:extLst>
          </p:cNvPr>
          <p:cNvSpPr txBox="1"/>
          <p:nvPr/>
        </p:nvSpPr>
        <p:spPr>
          <a:xfrm>
            <a:off x="6923236" y="575924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출력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649E2-0D1E-4F98-8DBF-F9F4D317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8" y="2118875"/>
            <a:ext cx="4139059" cy="4358555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265B3ED0-24B4-46A6-A11C-C86A6A98ACEE}"/>
              </a:ext>
            </a:extLst>
          </p:cNvPr>
          <p:cNvSpPr/>
          <p:nvPr/>
        </p:nvSpPr>
        <p:spPr>
          <a:xfrm>
            <a:off x="1770775" y="2203869"/>
            <a:ext cx="1458986" cy="17860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46C0CD4-FFDB-4012-8FE3-F734291E9E35}"/>
              </a:ext>
            </a:extLst>
          </p:cNvPr>
          <p:cNvSpPr/>
          <p:nvPr/>
        </p:nvSpPr>
        <p:spPr>
          <a:xfrm>
            <a:off x="1645595" y="5383646"/>
            <a:ext cx="1970060" cy="375600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67319F-A404-4E2D-B6D4-4A61008E8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14"/>
          <a:stretch/>
        </p:blipFill>
        <p:spPr>
          <a:xfrm>
            <a:off x="5896983" y="2590805"/>
            <a:ext cx="5327010" cy="122296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07C7156C-84B5-470D-9738-6D5BFCF6AD5E}"/>
              </a:ext>
            </a:extLst>
          </p:cNvPr>
          <p:cNvSpPr/>
          <p:nvPr/>
        </p:nvSpPr>
        <p:spPr>
          <a:xfrm>
            <a:off x="6191774" y="3289778"/>
            <a:ext cx="2339830" cy="351044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C38398-3ED5-49BD-8E2B-A260B13E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469" y="4587526"/>
            <a:ext cx="5125068" cy="9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409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BootStrap 5.0 V  사용 매뉴얼 [HTML]</vt:lpstr>
      <vt:lpstr>What is BootStrap?</vt:lpstr>
      <vt:lpstr>BootStrap 5.0 VS 5.0- </vt:lpstr>
      <vt:lpstr>BootStrap 5.0 시작하기</vt:lpstr>
      <vt:lpstr>BootStrap 디자인 사용하기</vt:lpstr>
      <vt:lpstr>BootStrap 디자인 사용하기[예시]</vt:lpstr>
      <vt:lpstr>BootStrap 디자인 사용하기[예시2]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5.0 V  사용 메뉴얼</dc:title>
  <dc:creator>대근님</dc:creator>
  <cp:lastModifiedBy>이 자룡</cp:lastModifiedBy>
  <cp:revision>7</cp:revision>
  <dcterms:created xsi:type="dcterms:W3CDTF">2021-09-10T01:25:57Z</dcterms:created>
  <dcterms:modified xsi:type="dcterms:W3CDTF">2021-09-10T04:22:44Z</dcterms:modified>
</cp:coreProperties>
</file>