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60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0778-B6E8-47B0-A3C9-308B14B11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D0D86-0012-4D2E-B237-4FC0D2EDA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F0D7-6CB9-4575-B554-05523227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E321-7B08-41F0-8777-4C7629FA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47DEC-9984-4DE7-ADB6-4D50C923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BAFB-3A25-4CE3-AF3B-EE9C0B5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9A1E0-C4AC-4639-8459-63F38CC95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2A3FE-2E19-496D-8631-D4DBEDA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DE596-AA83-424A-8569-91BC294B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4AD06-35AC-4472-A371-3CCB8D1B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F96179-E39A-4CD2-8B06-3AF6A7580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862D1-DDC5-452B-BD16-735E1A10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701AA-4091-4EEA-9C7F-7665D89D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F12DD-B3BD-4246-8549-37143BCC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1458D-42FC-40CC-B2AF-CEC9B960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2E12-8C8C-4ADC-A1C5-2BEE6A43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FEEEA-666B-4E0C-8639-04D6ED6E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13E84-4241-4881-8C62-A8712E4A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C104B-505D-4F45-AF5E-2978F68F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4493D-C7EC-4908-A6D4-A516309C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D9B9-CC1B-45BC-80DA-A78B3397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4099B-5846-4ECE-BF81-05C1530E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020C-C7C6-48AF-83A2-02677C7F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93AA9-55B5-4887-BDEB-CEE2408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904EC-A79C-4851-A169-99596FEE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1E611-296E-45F0-B2AC-976BE2E3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DD104-F11E-41E2-B526-7560F47DB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5D1F1-E028-416B-93A7-9042B3CE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982DC-84C8-4DE3-95D9-05F3649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84E5A-5CE0-4FE7-AD34-60C6450F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EBD66-0872-4B44-882F-379D7D8E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8351E-4748-429E-87A0-75BE2D73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FE543-3507-472C-BF30-2684C9F6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78649-2E43-4E32-9F22-1BBF2C43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42E28A-8425-491A-B5C8-02A434AE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07588D-47A7-46D4-B05A-C3CB95ECA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D9B413-E316-4067-8B13-C23C1B5B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EF0AC-710E-41EE-B87C-D030F24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762126-7EED-4DFF-931F-9C07D80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4E2A-34C4-4844-9C18-A07611C6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287F4-E100-423D-8E45-C8BED9E5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9C027-9910-4A1F-834F-616971D5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75A39-B84A-468C-A556-1D3721E0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327220-8AE6-4BF9-83E6-3B94AD8A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C20E0-D725-40D1-9DD5-CA30923C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B453E-2805-4102-A510-2DA6961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CF3A-9C7B-4DDA-B03C-425D48AD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E5926-1E8D-4F1F-917E-5A73D695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C27EF-8067-409C-888F-C41FAFA63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F8516-A3C9-48EA-9E38-5DA2B155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C9BD1-2B64-4776-9F93-52002B8C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E398E-EB57-416F-9B3C-132304CC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8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5ED8-AA13-438B-B487-0F3DC24A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1CDAA6-C943-4D1D-87EB-BEF78F67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4CF8C-782E-46FD-8A6B-040AC20B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5ECA4-B2C9-49AB-819C-CB212987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3F308-CE4C-4F1B-8286-BAEA920A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29CD-28C3-4E38-AE32-0D84C95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408FE-4FB6-4324-9767-455693DD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1BF0B-4430-43BF-9063-3330C9AD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6FF6A-DB2B-4870-8F7F-AD789EF4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A63C-2C4F-4121-8716-2FDEA5805B6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903B0-5373-4DC2-AE3B-EA125B737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8816D-B3F1-4517-9782-BB748EE9A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9FE3-5B09-4075-86EE-D281A50E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1C662-C2A0-4525-B7B6-76BEB0DE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699"/>
            <a:ext cx="10515600" cy="2227263"/>
          </a:xfrm>
        </p:spPr>
        <p:txBody>
          <a:bodyPr/>
          <a:lstStyle/>
          <a:p>
            <a:r>
              <a:rPr lang="en-US" altLang="ko-KR"/>
              <a:t>&lt;div&gt; </a:t>
            </a:r>
            <a:r>
              <a:rPr lang="ko-KR" altLang="en-US"/>
              <a:t>태그는 아무 의미 없이 한 줄을 차지할 때 사용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정말 많이 쓴다</a:t>
            </a:r>
            <a:r>
              <a:rPr lang="en-US" altLang="ko-KR"/>
              <a:t>!)</a:t>
            </a:r>
          </a:p>
          <a:p>
            <a:r>
              <a:rPr lang="ko-KR" altLang="en-US"/>
              <a:t>여기선 </a:t>
            </a:r>
            <a:r>
              <a:rPr lang="en-US" altLang="ko-KR"/>
              <a:t>input type </a:t>
            </a:r>
            <a:r>
              <a:rPr lang="ko-KR" altLang="en-US"/>
              <a:t>이 </a:t>
            </a:r>
            <a:r>
              <a:rPr lang="en-US" altLang="ko-KR"/>
              <a:t>checkbox </a:t>
            </a:r>
            <a:r>
              <a:rPr lang="ko-KR" altLang="en-US"/>
              <a:t>일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3F01D-CD3A-41E6-A047-05A0DD2D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487493"/>
            <a:ext cx="10515600" cy="1651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A91B8D-8136-4160-AA76-50BE64DE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45" y="2566435"/>
            <a:ext cx="6953250" cy="609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89D4A8-A866-458D-B3B7-2436DDD53E52}"/>
              </a:ext>
            </a:extLst>
          </p:cNvPr>
          <p:cNvSpPr/>
          <p:nvPr/>
        </p:nvSpPr>
        <p:spPr>
          <a:xfrm>
            <a:off x="5062745" y="2566435"/>
            <a:ext cx="695325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7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901D1-470F-4E37-A18B-E99C54B5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첫번째 실습</a:t>
            </a:r>
            <a:r>
              <a:rPr lang="en-US" altLang="ko-KR"/>
              <a:t>. </a:t>
            </a:r>
            <a:r>
              <a:rPr lang="ko-KR" altLang="en-US"/>
              <a:t>적용하는 법 세가지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923BF-9303-4050-BC66-39DECD4B1253}"/>
              </a:ext>
            </a:extLst>
          </p:cNvPr>
          <p:cNvSpPr txBox="1"/>
          <p:nvPr/>
        </p:nvSpPr>
        <p:spPr>
          <a:xfrm>
            <a:off x="838200" y="1753299"/>
            <a:ext cx="1075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selector</a:t>
            </a:r>
            <a:r>
              <a:rPr lang="ko-KR" altLang="en-US"/>
              <a:t>와 </a:t>
            </a:r>
            <a:r>
              <a:rPr lang="en-US" altLang="ko-KR"/>
              <a:t>property</a:t>
            </a:r>
            <a:r>
              <a:rPr lang="ko-KR" altLang="en-US"/>
              <a:t>가 바로 나와서 당황할수도 있는데</a:t>
            </a:r>
            <a:r>
              <a:rPr lang="en-US" altLang="ko-KR"/>
              <a:t>, </a:t>
            </a:r>
            <a:r>
              <a:rPr lang="ko-KR" altLang="en-US"/>
              <a:t>다 가르쳐줄테니깐 차근차근 따라쳐보기만 하자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일단 어떻게 </a:t>
            </a:r>
            <a:r>
              <a:rPr lang="en-US" altLang="ko-KR"/>
              <a:t>css</a:t>
            </a:r>
            <a:r>
              <a:rPr lang="ko-KR" altLang="en-US"/>
              <a:t>를 </a:t>
            </a:r>
            <a:r>
              <a:rPr lang="en-US" altLang="ko-KR"/>
              <a:t>html </a:t>
            </a:r>
            <a:r>
              <a:rPr lang="ko-KR" altLang="en-US"/>
              <a:t>에 적용해보는지만 익히자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5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89F3-3F3B-40CA-9CF9-645AB85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두번째 실습</a:t>
            </a:r>
            <a:r>
              <a:rPr lang="en-US" altLang="ko-KR"/>
              <a:t>, </a:t>
            </a:r>
            <a:r>
              <a:rPr lang="ko-KR" altLang="en-US"/>
              <a:t>선택자</a:t>
            </a:r>
            <a:r>
              <a:rPr lang="en-US" altLang="ko-KR"/>
              <a:t>(Selector)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01E4E-34FF-450A-9A6D-A87E5679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ko-KR" altLang="en-US"/>
              <a:t>딱 세가지만 제대로 쓰자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element		tagname		// </a:t>
            </a:r>
            <a:r>
              <a:rPr lang="ko-KR" altLang="en-US"/>
              <a:t>동일한 태그 이름 전부 적용</a:t>
            </a:r>
            <a:endParaRPr lang="en-US" altLang="ko-KR"/>
          </a:p>
          <a:p>
            <a:r>
              <a:rPr lang="en-US" altLang="ko-KR"/>
              <a:t>id			#idname		// </a:t>
            </a:r>
            <a:r>
              <a:rPr lang="ko-KR" altLang="en-US"/>
              <a:t>하나의 </a:t>
            </a:r>
            <a:r>
              <a:rPr lang="en-US" altLang="ko-KR"/>
              <a:t>html</a:t>
            </a:r>
            <a:r>
              <a:rPr lang="ko-KR" altLang="en-US"/>
              <a:t>에 딱 하나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class		.classname		// </a:t>
            </a:r>
            <a:r>
              <a:rPr lang="ko-KR" altLang="en-US">
                <a:solidFill>
                  <a:srgbClr val="FF0000"/>
                </a:solidFill>
              </a:rPr>
              <a:t>여러 개 가능</a:t>
            </a:r>
            <a:endParaRPr lang="en-US" altLang="ko-KR">
              <a:solidFill>
                <a:srgbClr val="FF000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9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B6C9-F6D1-4C01-A7F6-976D2571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E5DA2-FC16-45FF-989E-872B6539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Property</a:t>
            </a:r>
            <a:r>
              <a:rPr lang="ko-KR" altLang="en-US"/>
              <a:t> 배우는 것보다 더 중요한 것</a:t>
            </a:r>
            <a:endParaRPr lang="en-US" altLang="ko-KR"/>
          </a:p>
          <a:p>
            <a:pPr lvl="1"/>
            <a:r>
              <a:rPr lang="ko-KR" altLang="en-US"/>
              <a:t>어떤 원리를 가지고 동작하는지 알아보기</a:t>
            </a:r>
            <a:endParaRPr lang="en-US" altLang="ko-KR"/>
          </a:p>
          <a:p>
            <a:r>
              <a:rPr lang="ko-KR" altLang="en-US"/>
              <a:t>이에</a:t>
            </a:r>
            <a:r>
              <a:rPr lang="en-US" altLang="ko-KR"/>
              <a:t>, </a:t>
            </a:r>
            <a:r>
              <a:rPr lang="ko-KR" altLang="en-US"/>
              <a:t>자주 사용되는 기법으로 알아보자</a:t>
            </a:r>
            <a:endParaRPr lang="en-US" altLang="ko-KR"/>
          </a:p>
          <a:p>
            <a:pPr lvl="1"/>
            <a:r>
              <a:rPr lang="ko-KR" altLang="en-US"/>
              <a:t>하나의 태그에 여러 개의 클래스 적용</a:t>
            </a:r>
            <a:endParaRPr lang="en-US" altLang="ko-KR"/>
          </a:p>
          <a:p>
            <a:pPr lvl="1"/>
            <a:r>
              <a:rPr lang="ko-KR" altLang="en-US"/>
              <a:t>동일한 </a:t>
            </a:r>
            <a:r>
              <a:rPr lang="en-US" altLang="ko-KR"/>
              <a:t>CSS property </a:t>
            </a:r>
            <a:r>
              <a:rPr lang="ko-KR" altLang="en-US"/>
              <a:t>를 가진 선택자들을 한번에 처리</a:t>
            </a:r>
            <a:endParaRPr lang="en-US" altLang="ko-KR"/>
          </a:p>
          <a:p>
            <a:pPr lvl="1"/>
            <a:r>
              <a:rPr lang="ko-KR" altLang="en-US"/>
              <a:t>여러 개 태그를 하나의 클래스로 지정</a:t>
            </a:r>
            <a:endParaRPr lang="en-US" altLang="ko-KR"/>
          </a:p>
          <a:p>
            <a:pPr lvl="1"/>
            <a:r>
              <a:rPr lang="ko-KR" altLang="en-US"/>
              <a:t>부모 자식 관계일 경우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580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A4ED8-CA41-4D3E-BEF9-D36BA701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하나의 태그에 여러 개 클래스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668BD7-E2E0-4D7E-8B5B-23645E15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288"/>
            <a:ext cx="10167257" cy="16434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025348-2D71-47D9-935D-3F1D5081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795" y="3182703"/>
            <a:ext cx="3395662" cy="28241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37DB89-8B7E-4067-A810-44D78BDC1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11490"/>
            <a:ext cx="2876550" cy="1095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F1D367-1AC5-4D55-99E4-885BE917EEB7}"/>
              </a:ext>
            </a:extLst>
          </p:cNvPr>
          <p:cNvSpPr txBox="1"/>
          <p:nvPr/>
        </p:nvSpPr>
        <p:spPr>
          <a:xfrm>
            <a:off x="838200" y="45421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DB771-754C-4F44-A9F1-A0A3840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동일한 </a:t>
            </a:r>
            <a:r>
              <a:rPr lang="en-US" altLang="ko-KR" sz="3600"/>
              <a:t>CSS Property</a:t>
            </a:r>
            <a:r>
              <a:rPr lang="ko-KR" altLang="en-US" sz="3600"/>
              <a:t>를 가진 선택자 한번에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5E196-2638-44D9-94A3-F2578FFF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876"/>
            <a:ext cx="9024257" cy="2210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D4D089-8831-412C-9CE7-4C8AAB9C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931" y="3664520"/>
            <a:ext cx="3553019" cy="2512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C39A9D-42CF-4B1D-8497-FE05BB703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1" y="4467226"/>
            <a:ext cx="2657475" cy="188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1A6345-EEFA-4843-AC95-01C8E1CFD0BD}"/>
              </a:ext>
            </a:extLst>
          </p:cNvPr>
          <p:cNvSpPr txBox="1"/>
          <p:nvPr/>
        </p:nvSpPr>
        <p:spPr>
          <a:xfrm>
            <a:off x="633801" y="41646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FF2A-75AE-4913-87C9-E9F0BC89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개 태그를 하나의 클래스로 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881405-BB9C-4C37-9649-27D2403F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1022"/>
            <a:ext cx="8191503" cy="2537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DAA0D7-C3C3-47CB-AF6A-BCB36AE1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44528"/>
            <a:ext cx="2032962" cy="174834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89D9C12-83F1-4955-BDB1-50BC94F2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539" y="12311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5601312">
            <a:extLst>
              <a:ext uri="{FF2B5EF4-FFF2-40B4-BE49-F238E27FC236}">
                <a16:creationId xmlns:a16="http://schemas.microsoft.com/office/drawing/2014/main" id="{925E3351-F4BE-4456-8496-5D775C39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28" y="4297164"/>
            <a:ext cx="3408872" cy="219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B2DE2B-12B1-4AD2-96AC-192BF97527DC}"/>
              </a:ext>
            </a:extLst>
          </p:cNvPr>
          <p:cNvSpPr txBox="1"/>
          <p:nvPr/>
        </p:nvSpPr>
        <p:spPr>
          <a:xfrm>
            <a:off x="838199" y="42971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2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D4B0D-96CB-4111-9A76-4AAF6D31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부모 자식 관계일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2EE90-3BA6-40DE-82FB-6C021930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1007" cy="548459"/>
          </a:xfrm>
        </p:spPr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자식은 부모의 </a:t>
            </a:r>
            <a:r>
              <a:rPr lang="en-US" altLang="ko-KR">
                <a:solidFill>
                  <a:srgbClr val="FF0000"/>
                </a:solidFill>
              </a:rPr>
              <a:t>css property</a:t>
            </a:r>
            <a:r>
              <a:rPr lang="ko-KR" altLang="en-US">
                <a:solidFill>
                  <a:srgbClr val="FF0000"/>
                </a:solidFill>
              </a:rPr>
              <a:t>를 물려받는다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337EC-EDB9-4C78-8A84-7FBFE86A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2576789"/>
            <a:ext cx="9244668" cy="13398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15717D-D6D3-4C0B-B1E3-7A88E934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50" y="3907640"/>
            <a:ext cx="3543650" cy="22780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CDDFA5-251D-4F93-8248-88197003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486093"/>
            <a:ext cx="4867275" cy="83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7C286-793A-4602-B935-BE34B7F95A5F}"/>
              </a:ext>
            </a:extLst>
          </p:cNvPr>
          <p:cNvSpPr txBox="1"/>
          <p:nvPr/>
        </p:nvSpPr>
        <p:spPr>
          <a:xfrm>
            <a:off x="838199" y="50028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5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F8F2B-8531-4C9B-AF36-B044C534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본질은 다 배웠다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A8355-CE16-4716-A747-9D35709E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CSS </a:t>
            </a:r>
            <a:r>
              <a:rPr lang="ko-KR" altLang="en-US"/>
              <a:t>의 기본적인 사용법은 다 배웠다</a:t>
            </a:r>
            <a:r>
              <a:rPr lang="en-US" altLang="ko-KR"/>
              <a:t>.</a:t>
            </a:r>
          </a:p>
          <a:p>
            <a:r>
              <a:rPr lang="en-US" altLang="ko-KR"/>
              <a:t>property </a:t>
            </a:r>
            <a:r>
              <a:rPr lang="ko-KR" altLang="en-US"/>
              <a:t>는 약 </a:t>
            </a:r>
            <a:r>
              <a:rPr lang="en-US" altLang="ko-KR"/>
              <a:t>250 </a:t>
            </a:r>
            <a:r>
              <a:rPr lang="ko-KR" altLang="en-US"/>
              <a:t>개 정도가 된다</a:t>
            </a:r>
            <a:r>
              <a:rPr lang="en-US" altLang="ko-KR"/>
              <a:t>. </a:t>
            </a:r>
            <a:r>
              <a:rPr lang="ko-KR" altLang="en-US"/>
              <a:t>다 알려고 하지 말자</a:t>
            </a:r>
            <a:r>
              <a:rPr lang="en-US" altLang="ko-KR"/>
              <a:t>!</a:t>
            </a:r>
          </a:p>
          <a:p>
            <a:r>
              <a:rPr lang="ko-KR" altLang="en-US"/>
              <a:t>이제 다양한 </a:t>
            </a:r>
            <a:r>
              <a:rPr lang="en-US" altLang="ko-KR"/>
              <a:t>Property</a:t>
            </a:r>
            <a:r>
              <a:rPr lang="ko-KR" altLang="en-US"/>
              <a:t>를 </a:t>
            </a:r>
            <a:r>
              <a:rPr lang="en-US" altLang="ko-KR"/>
              <a:t>“</a:t>
            </a:r>
            <a:r>
              <a:rPr lang="ko-KR" altLang="en-US"/>
              <a:t>자주 쓰는 것만</a:t>
            </a:r>
            <a:r>
              <a:rPr lang="en-US" altLang="ko-KR"/>
              <a:t>” </a:t>
            </a:r>
            <a:r>
              <a:rPr lang="ko-KR" altLang="en-US"/>
              <a:t>배워볼 것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폰트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박스모델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포지션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 </a:t>
            </a:r>
            <a:r>
              <a:rPr lang="ko-KR" altLang="en-US"/>
              <a:t>레이아웃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394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04620-3DDD-4E6A-9C2C-FE04BD94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C0E3F-F1A2-43A9-9D7A-A7935950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font-size		</a:t>
            </a:r>
            <a:r>
              <a:rPr lang="ko-KR" altLang="en-US"/>
              <a:t>폰트 사이즈를 바꾼다</a:t>
            </a:r>
            <a:r>
              <a:rPr lang="en-US" altLang="ko-KR"/>
              <a:t>. </a:t>
            </a:r>
            <a:r>
              <a:rPr lang="ko-KR" altLang="en-US"/>
              <a:t>단위는 </a:t>
            </a:r>
            <a:r>
              <a:rPr lang="en-US" altLang="ko-KR"/>
              <a:t>rem</a:t>
            </a:r>
            <a:r>
              <a:rPr lang="ko-KR" altLang="en-US"/>
              <a:t>을 사용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			* em, px </a:t>
            </a:r>
            <a:r>
              <a:rPr lang="ko-KR" altLang="en-US"/>
              <a:t>사용 금지</a:t>
            </a:r>
            <a:endParaRPr lang="en-US" altLang="ko-KR"/>
          </a:p>
          <a:p>
            <a:r>
              <a:rPr lang="en-US" altLang="ko-KR"/>
              <a:t>font-weight	</a:t>
            </a:r>
            <a:r>
              <a:rPr lang="ko-KR" altLang="en-US"/>
              <a:t>글자의 진하기</a:t>
            </a:r>
            <a:r>
              <a:rPr lang="en-US" altLang="ko-KR"/>
              <a:t>. </a:t>
            </a:r>
            <a:r>
              <a:rPr lang="ko-KR" altLang="en-US"/>
              <a:t>주로 </a:t>
            </a:r>
            <a:r>
              <a:rPr lang="en-US" altLang="ko-KR"/>
              <a:t>bold </a:t>
            </a:r>
            <a:r>
              <a:rPr lang="ko-KR" altLang="en-US"/>
              <a:t>또는 </a:t>
            </a:r>
            <a:r>
              <a:rPr lang="en-US" altLang="ko-KR"/>
              <a:t>bolder </a:t>
            </a:r>
            <a:r>
              <a:rPr lang="ko-KR" altLang="en-US"/>
              <a:t>사용</a:t>
            </a:r>
          </a:p>
          <a:p>
            <a:r>
              <a:rPr lang="en-US" altLang="ko-KR"/>
              <a:t>color		</a:t>
            </a:r>
            <a:r>
              <a:rPr lang="ko-KR" altLang="en-US"/>
              <a:t>글자의 색깔</a:t>
            </a:r>
            <a:endParaRPr lang="en-US" altLang="ko-KR"/>
          </a:p>
          <a:p>
            <a:r>
              <a:rPr lang="en-US" altLang="ko-KR"/>
              <a:t>text-align		</a:t>
            </a:r>
            <a:r>
              <a:rPr lang="ko-KR" altLang="en-US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01786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DA439-8A22-4C8D-B964-3562051E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140" y="2458176"/>
            <a:ext cx="5795366" cy="3126196"/>
          </a:xfrm>
        </p:spPr>
        <p:txBody>
          <a:bodyPr>
            <a:normAutofit fontScale="92500"/>
          </a:bodyPr>
          <a:lstStyle/>
          <a:p>
            <a:r>
              <a:rPr lang="en-US" altLang="ko-KR" sz="2000"/>
              <a:t>rem</a:t>
            </a:r>
            <a:r>
              <a:rPr lang="ko-KR" altLang="en-US" sz="2000"/>
              <a:t>은 소수점 단위로 쓸 수 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세련된 색 쓰고싶으면</a:t>
            </a:r>
            <a:r>
              <a:rPr lang="en-US" altLang="ko-KR" sz="2000"/>
              <a:t>,</a:t>
            </a:r>
          </a:p>
          <a:p>
            <a:pPr marL="0" indent="0">
              <a:buNone/>
            </a:pPr>
            <a:r>
              <a:rPr lang="en-US" altLang="ko-KR" sz="1600"/>
              <a:t>	google</a:t>
            </a:r>
            <a:r>
              <a:rPr lang="ko-KR" altLang="en-US" sz="1600"/>
              <a:t>검색</a:t>
            </a:r>
            <a:r>
              <a:rPr lang="en-US" altLang="ko-KR" sz="1600"/>
              <a:t>: css color recommendation</a:t>
            </a:r>
          </a:p>
          <a:p>
            <a:pPr marL="0" indent="0">
              <a:buNone/>
            </a:pPr>
            <a:r>
              <a:rPr lang="en-US" altLang="ko-KR" sz="1600"/>
              <a:t>	#</a:t>
            </a:r>
            <a:r>
              <a:rPr lang="ko-KR" altLang="en-US" sz="1600"/>
              <a:t>으로 시작하는 </a:t>
            </a:r>
            <a:r>
              <a:rPr lang="en-US" altLang="ko-KR" sz="1600"/>
              <a:t>RGB</a:t>
            </a:r>
            <a:r>
              <a:rPr lang="ko-KR" altLang="en-US" sz="1600"/>
              <a:t>숫자 </a:t>
            </a:r>
            <a:r>
              <a:rPr lang="en-US" altLang="ko-KR" sz="1600"/>
              <a:t>6</a:t>
            </a:r>
            <a:r>
              <a:rPr lang="ko-KR" altLang="en-US" sz="1600"/>
              <a:t>자리인 헥스코드 사용 가능</a:t>
            </a:r>
            <a:endParaRPr lang="en-US" altLang="ko-KR" sz="1600"/>
          </a:p>
          <a:p>
            <a:r>
              <a:rPr lang="en-US" altLang="ko-KR" sz="2000"/>
              <a:t>text-align </a:t>
            </a:r>
            <a:r>
              <a:rPr lang="ko-KR" altLang="en-US" sz="2000"/>
              <a:t>은 다음을 사용한다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left</a:t>
            </a:r>
          </a:p>
          <a:p>
            <a:pPr lvl="1"/>
            <a:r>
              <a:rPr lang="en-US" altLang="ko-KR" sz="2000"/>
              <a:t>right</a:t>
            </a:r>
          </a:p>
          <a:p>
            <a:pPr lvl="1"/>
            <a:r>
              <a:rPr lang="en-US" altLang="ko-KR" sz="2000"/>
              <a:t>center</a:t>
            </a:r>
          </a:p>
          <a:p>
            <a:pPr lvl="1"/>
            <a:r>
              <a:rPr lang="en-US" altLang="ko-KR" sz="2000"/>
              <a:t>justify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E6D95-4D18-4244-AFE5-C993F5A8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0" y="312576"/>
            <a:ext cx="9827609" cy="1558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6115F0-B68D-4911-8A35-5FA890652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23" y="2225962"/>
            <a:ext cx="3669758" cy="282163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BBB50DE-D8AD-4920-9734-3CAF7D2E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3557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2686520">
            <a:extLst>
              <a:ext uri="{FF2B5EF4-FFF2-40B4-BE49-F238E27FC236}">
                <a16:creationId xmlns:a16="http://schemas.microsoft.com/office/drawing/2014/main" id="{9363628E-4F05-458B-B139-28C5D9FA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5" y="5584372"/>
            <a:ext cx="2476703" cy="8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7AF422-AF40-429B-B75E-B4CA5F836875}"/>
              </a:ext>
            </a:extLst>
          </p:cNvPr>
          <p:cNvSpPr txBox="1"/>
          <p:nvPr/>
        </p:nvSpPr>
        <p:spPr>
          <a:xfrm>
            <a:off x="313150" y="51711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2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89674-9E2F-4CF2-9E1C-C4EE939E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6313"/>
            <a:ext cx="10515600" cy="1220649"/>
          </a:xfrm>
        </p:spPr>
        <p:txBody>
          <a:bodyPr/>
          <a:lstStyle/>
          <a:p>
            <a:r>
              <a:rPr lang="ko-KR" altLang="en-US"/>
              <a:t>라디오버튼 사용할 경우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name </a:t>
            </a:r>
            <a:r>
              <a:rPr lang="ko-KR" altLang="en-US"/>
              <a:t>으로 묶여있어야 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E43EC-1DDB-4B20-AB59-D97432B3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3" y="232079"/>
            <a:ext cx="7285383" cy="4277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4205F7-373C-45AC-9981-6D05C52D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16" y="1178512"/>
            <a:ext cx="1847462" cy="15420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CFACCE-8466-4B3D-9276-4521F13CA0A8}"/>
              </a:ext>
            </a:extLst>
          </p:cNvPr>
          <p:cNvSpPr/>
          <p:nvPr/>
        </p:nvSpPr>
        <p:spPr>
          <a:xfrm>
            <a:off x="4147930" y="940904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E6525F-F2FF-449A-B1DE-ADCBBAFBBE83}"/>
              </a:ext>
            </a:extLst>
          </p:cNvPr>
          <p:cNvSpPr/>
          <p:nvPr/>
        </p:nvSpPr>
        <p:spPr>
          <a:xfrm>
            <a:off x="4136334" y="2370874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7F81F-A75C-422D-A9A9-EBACDF7D8335}"/>
              </a:ext>
            </a:extLst>
          </p:cNvPr>
          <p:cNvSpPr/>
          <p:nvPr/>
        </p:nvSpPr>
        <p:spPr>
          <a:xfrm>
            <a:off x="4147930" y="3787122"/>
            <a:ext cx="1603513" cy="39756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08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BFEA-C23C-4A89-8653-79D41DBF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박스모델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F55FA-6EAB-41C3-A262-330B01EB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/>
              <a:t>모든 태그는 박스</a:t>
            </a:r>
            <a:r>
              <a:rPr lang="en-US" altLang="ko-KR"/>
              <a:t>(Box)</a:t>
            </a:r>
            <a:r>
              <a:rPr lang="ko-KR" altLang="en-US"/>
              <a:t>로 이루어져있다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구글 개발자도구</a:t>
            </a:r>
            <a:r>
              <a:rPr lang="en-US" altLang="ko-KR"/>
              <a:t>(F12)</a:t>
            </a:r>
            <a:r>
              <a:rPr lang="ko-KR" altLang="en-US"/>
              <a:t> </a:t>
            </a:r>
            <a:r>
              <a:rPr lang="en-US" altLang="ko-KR"/>
              <a:t>element </a:t>
            </a:r>
            <a:r>
              <a:rPr lang="ko-KR" altLang="en-US"/>
              <a:t>부분 참조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 sz="2400"/>
              <a:t> </a:t>
            </a:r>
            <a:r>
              <a:rPr lang="en-US" altLang="ko-KR" sz="2400"/>
              <a:t>border	</a:t>
            </a:r>
            <a:r>
              <a:rPr lang="ko-KR" altLang="en-US" sz="2400"/>
              <a:t>태그를 둘러싸는 경계선</a:t>
            </a:r>
          </a:p>
          <a:p>
            <a:r>
              <a:rPr lang="ko-KR" altLang="en-US" sz="2400"/>
              <a:t> </a:t>
            </a:r>
            <a:r>
              <a:rPr lang="en-US" altLang="ko-KR" sz="2400"/>
              <a:t>padding	</a:t>
            </a:r>
            <a:r>
              <a:rPr lang="ko-KR" altLang="en-US" sz="2400"/>
              <a:t>태그의 컨텐츠와 보더간의 간격</a:t>
            </a:r>
          </a:p>
          <a:p>
            <a:r>
              <a:rPr lang="ko-KR" altLang="en-US" sz="2400"/>
              <a:t> </a:t>
            </a:r>
            <a:r>
              <a:rPr lang="en-US" altLang="ko-KR" sz="2400"/>
              <a:t>margin	</a:t>
            </a:r>
            <a:r>
              <a:rPr lang="ko-KR" altLang="en-US" sz="2400"/>
              <a:t>태그와 태그간의 간격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	</a:t>
            </a:r>
            <a:r>
              <a:rPr lang="ko-KR" altLang="en-US" sz="2400"/>
              <a:t>또는 태그와 화면간의 간격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D9407-3A0C-44AF-8F4E-20E6D004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37" y="2961314"/>
            <a:ext cx="4639091" cy="32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E4CD2-E240-4C05-A072-9FCDED74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078" y="1891309"/>
            <a:ext cx="3662964" cy="2042336"/>
          </a:xfrm>
        </p:spPr>
        <p:txBody>
          <a:bodyPr>
            <a:normAutofit/>
          </a:bodyPr>
          <a:lstStyle/>
          <a:p>
            <a:r>
              <a:rPr lang="en-US" altLang="ko-KR" sz="1400"/>
              <a:t>border</a:t>
            </a:r>
            <a:r>
              <a:rPr lang="ko-KR" altLang="en-US" sz="1400"/>
              <a:t>는 경계선</a:t>
            </a:r>
            <a:endParaRPr lang="en-US" altLang="ko-KR" sz="1400"/>
          </a:p>
          <a:p>
            <a:r>
              <a:rPr lang="en-US" altLang="ko-KR" sz="1400"/>
              <a:t>margin</a:t>
            </a:r>
            <a:r>
              <a:rPr lang="ko-KR" altLang="en-US" sz="1400"/>
              <a:t>의 순서는</a:t>
            </a:r>
            <a:endParaRPr lang="en-US" altLang="ko-KR" sz="1400"/>
          </a:p>
          <a:p>
            <a:pPr lvl="1"/>
            <a:r>
              <a:rPr lang="en-US" altLang="ko-KR" sz="1400"/>
              <a:t>top</a:t>
            </a:r>
          </a:p>
          <a:p>
            <a:pPr lvl="1"/>
            <a:r>
              <a:rPr lang="en-US" altLang="ko-KR" sz="1400"/>
              <a:t>right</a:t>
            </a:r>
          </a:p>
          <a:p>
            <a:pPr lvl="1"/>
            <a:r>
              <a:rPr lang="en-US" altLang="ko-KR" sz="1400"/>
              <a:t>bottom</a:t>
            </a:r>
          </a:p>
          <a:p>
            <a:pPr lvl="1"/>
            <a:r>
              <a:rPr lang="en-US" altLang="ko-KR" sz="1400"/>
              <a:t>left</a:t>
            </a:r>
          </a:p>
          <a:p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시계방향이며</a:t>
            </a:r>
            <a:r>
              <a:rPr lang="en-US" altLang="ko-KR" sz="1400"/>
              <a:t>, </a:t>
            </a:r>
            <a:r>
              <a:rPr lang="ko-KR" altLang="en-US" sz="1400"/>
              <a:t>분리해서 쓸수도 있다</a:t>
            </a:r>
            <a:r>
              <a:rPr lang="en-US" altLang="ko-KR" sz="14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C0B00-EEBB-4A3B-9FAD-80EE0EBB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1" y="1823465"/>
            <a:ext cx="4546373" cy="3433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6F5C0C-35B7-43B1-8CCA-A9D5BEF5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228068"/>
            <a:ext cx="7033774" cy="1663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9F53E1-5845-4030-8946-3E7AC2EB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6" y="5188787"/>
            <a:ext cx="4267200" cy="1590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15C8E0-020E-47D2-ACAB-D70ED0A556BE}"/>
              </a:ext>
            </a:extLst>
          </p:cNvPr>
          <p:cNvSpPr txBox="1"/>
          <p:nvPr/>
        </p:nvSpPr>
        <p:spPr>
          <a:xfrm>
            <a:off x="483766" y="47486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C234A-0DEA-4849-9107-64294D40E7BD}"/>
              </a:ext>
            </a:extLst>
          </p:cNvPr>
          <p:cNvSpPr txBox="1"/>
          <p:nvPr/>
        </p:nvSpPr>
        <p:spPr>
          <a:xfrm>
            <a:off x="5193103" y="5660958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마진 겹침 현상이 나타난다</a:t>
            </a:r>
            <a:r>
              <a:rPr lang="en-US" altLang="ko-KR"/>
              <a:t>.</a:t>
            </a:r>
          </a:p>
          <a:p>
            <a:r>
              <a:rPr lang="ko-KR" altLang="en-US"/>
              <a:t>마진이 큰 쪽의 태그를 따른다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3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663F-E9E7-4EA5-BA07-4E48A2F9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280" y="5939250"/>
            <a:ext cx="6911699" cy="64005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패딩은 태그의 보더와 컨텐츠와의 간격이다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7D31F1-A0DB-4103-A063-2670E7B2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9" y="369332"/>
            <a:ext cx="10032855" cy="1367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A44132-FB65-4DF2-BF08-1D48A2C1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73" y="2214032"/>
            <a:ext cx="5405967" cy="20500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9AFB4-1E45-46F0-977D-D049C5D0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3" y="5620468"/>
            <a:ext cx="4238625" cy="1123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DCDB54-3C8E-48F3-87F7-AA0CC325EB51}"/>
              </a:ext>
            </a:extLst>
          </p:cNvPr>
          <p:cNvSpPr txBox="1"/>
          <p:nvPr/>
        </p:nvSpPr>
        <p:spPr>
          <a:xfrm>
            <a:off x="352643" y="49730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8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4C2-8E1B-4E36-B665-84F56E5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background-color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EE91-BB56-4FC8-80C5-B4ADCCFA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태그를 채우는 색을 넣을수도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C6741-933A-4B8F-AA17-9658A9D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2840073"/>
            <a:ext cx="5453543" cy="20205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D63980-D729-4090-A04D-035AF17DE0AC}"/>
              </a:ext>
            </a:extLst>
          </p:cNvPr>
          <p:cNvSpPr/>
          <p:nvPr/>
        </p:nvSpPr>
        <p:spPr>
          <a:xfrm>
            <a:off x="1451295" y="4001294"/>
            <a:ext cx="4546833" cy="428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8E4AB-AF96-46F2-A57C-A5C80264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72" y="5012929"/>
            <a:ext cx="4238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7BAF7-91D6-44F9-BFC5-9EC89FFE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6599"/>
            <a:ext cx="10515600" cy="1173163"/>
          </a:xfrm>
        </p:spPr>
        <p:txBody>
          <a:bodyPr/>
          <a:lstStyle/>
          <a:p>
            <a:r>
              <a:rPr lang="ko-KR" altLang="en-US"/>
              <a:t>버튼 태그이다</a:t>
            </a:r>
            <a:r>
              <a:rPr lang="en-US" altLang="ko-KR"/>
              <a:t>.</a:t>
            </a:r>
          </a:p>
          <a:p>
            <a:r>
              <a:rPr lang="ko-KR" altLang="en-US"/>
              <a:t>여기에 </a:t>
            </a:r>
            <a:r>
              <a:rPr lang="en-US" altLang="ko-KR"/>
              <a:t>onclick </a:t>
            </a:r>
            <a:r>
              <a:rPr lang="ko-KR" altLang="en-US"/>
              <a:t>이벤트를 달아서 작동시킴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BFB742-F476-41C0-97DE-C5901EA6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962650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272559-5258-4F01-BB7D-68C3E848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62" y="1616868"/>
            <a:ext cx="22764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1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9B844-A6B8-40AA-9A3B-24660B91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66825"/>
            <a:ext cx="7412523" cy="1603375"/>
          </a:xfrm>
        </p:spPr>
        <p:txBody>
          <a:bodyPr/>
          <a:lstStyle/>
          <a:p>
            <a:r>
              <a:rPr lang="ko-KR" altLang="en-US"/>
              <a:t>하이퍼링크를 의미한다</a:t>
            </a:r>
            <a:endParaRPr lang="en-US" altLang="ko-KR"/>
          </a:p>
          <a:p>
            <a:r>
              <a:rPr lang="en-US" altLang="ko-KR"/>
              <a:t>href </a:t>
            </a:r>
            <a:r>
              <a:rPr lang="ko-KR" altLang="en-US"/>
              <a:t>는 해당 주소</a:t>
            </a:r>
            <a:endParaRPr lang="en-US" altLang="ko-KR"/>
          </a:p>
          <a:p>
            <a:r>
              <a:rPr lang="ko-KR" altLang="en-US"/>
              <a:t>같은 서버 안에 다른 </a:t>
            </a:r>
            <a:r>
              <a:rPr lang="en-US" altLang="ko-KR"/>
              <a:t>html </a:t>
            </a:r>
            <a:r>
              <a:rPr lang="ko-KR" altLang="en-US"/>
              <a:t>경로도 입력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FFF552-2E61-4A49-BC81-9A679BA9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81037"/>
            <a:ext cx="10515600" cy="405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7985F-FED2-46F9-AF41-C7219A84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0415"/>
            <a:ext cx="4556125" cy="756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F9F453-6D1B-4D7B-A96E-C9302AC8A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723" y="1574798"/>
            <a:ext cx="2836377" cy="485299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6779927-3A23-4A75-AC86-4D89D7338A5A}"/>
              </a:ext>
            </a:extLst>
          </p:cNvPr>
          <p:cNvSpPr/>
          <p:nvPr/>
        </p:nvSpPr>
        <p:spPr>
          <a:xfrm>
            <a:off x="6181174" y="3722594"/>
            <a:ext cx="1282700" cy="75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9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33233-4D91-4D21-9AF0-476E647E7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3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FD84-46D4-47DD-B85F-863C5F67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는 </a:t>
            </a:r>
            <a:r>
              <a:rPr lang="en-US" altLang="ko-KR"/>
              <a:t>Style Sheet</a:t>
            </a:r>
            <a:r>
              <a:rPr lang="ko-KR" altLang="en-US"/>
              <a:t> 언어다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2B9B8-FAA0-4919-9636-2DC9591B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옛날옛적엔</a:t>
            </a:r>
            <a:r>
              <a:rPr lang="en-US" altLang="ko-KR"/>
              <a:t>, HTML </a:t>
            </a:r>
            <a:r>
              <a:rPr lang="ko-KR" altLang="en-US"/>
              <a:t>안에서 모든것을 디자인했다</a:t>
            </a:r>
            <a:endParaRPr lang="en-US" altLang="ko-KR"/>
          </a:p>
          <a:p>
            <a:r>
              <a:rPr lang="ko-KR" altLang="en-US"/>
              <a:t>그러다보니 하나의 </a:t>
            </a:r>
            <a:r>
              <a:rPr lang="en-US" altLang="ko-KR"/>
              <a:t>HTML </a:t>
            </a:r>
            <a:r>
              <a:rPr lang="ko-KR" altLang="en-US"/>
              <a:t>파일이 엄청나게 복잡해짐</a:t>
            </a:r>
            <a:r>
              <a:rPr lang="en-US" altLang="ko-KR"/>
              <a:t>!</a:t>
            </a:r>
          </a:p>
          <a:p>
            <a:r>
              <a:rPr lang="ko-KR" altLang="en-US"/>
              <a:t>그래서 </a:t>
            </a:r>
            <a:r>
              <a:rPr lang="en-US" altLang="ko-KR"/>
              <a:t>W3C </a:t>
            </a:r>
            <a:r>
              <a:rPr lang="ko-KR" altLang="en-US"/>
              <a:t>에서 디자인을 담당하는 정식 언어를 채택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11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1D5FE-7839-48CB-9829-CE8B12AF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에 </a:t>
            </a:r>
            <a:r>
              <a:rPr lang="en-US" altLang="ko-KR"/>
              <a:t>CSS</a:t>
            </a:r>
            <a:r>
              <a:rPr lang="ko-KR" altLang="en-US"/>
              <a:t>를 적용하는 법 </a:t>
            </a:r>
            <a:r>
              <a:rPr lang="en-US" altLang="ko-KR"/>
              <a:t>3</a:t>
            </a:r>
            <a:r>
              <a:rPr lang="ko-KR" altLang="en-US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243CE-D4F3-422A-9235-C99060C9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태그에 속성으로</a:t>
            </a:r>
            <a:r>
              <a:rPr lang="en-US" altLang="ko-KR"/>
              <a:t>	-	HTML</a:t>
            </a:r>
            <a:r>
              <a:rPr lang="ko-KR" altLang="en-US"/>
              <a:t> 안에 존재</a:t>
            </a:r>
            <a:endParaRPr lang="en-US" altLang="ko-KR"/>
          </a:p>
          <a:p>
            <a:r>
              <a:rPr lang="en-US" altLang="ko-KR"/>
              <a:t>&lt;style&gt; </a:t>
            </a:r>
            <a:r>
              <a:rPr lang="ko-KR" altLang="en-US"/>
              <a:t>태그</a:t>
            </a:r>
            <a:r>
              <a:rPr lang="en-US" altLang="ko-KR"/>
              <a:t> </a:t>
            </a:r>
            <a:r>
              <a:rPr lang="ko-KR" altLang="en-US"/>
              <a:t>로</a:t>
            </a:r>
            <a:r>
              <a:rPr lang="en-US" altLang="ko-KR"/>
              <a:t>	-	HTML</a:t>
            </a:r>
            <a:r>
              <a:rPr lang="ko-KR" altLang="en-US"/>
              <a:t> 안에 존재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.css </a:t>
            </a:r>
            <a:r>
              <a:rPr lang="ko-KR" altLang="en-US">
                <a:solidFill>
                  <a:srgbClr val="FF0000"/>
                </a:solidFill>
              </a:rPr>
              <a:t>파일을 </a:t>
            </a:r>
            <a:r>
              <a:rPr lang="en-US" altLang="ko-KR">
                <a:solidFill>
                  <a:srgbClr val="FF0000"/>
                </a:solidFill>
              </a:rPr>
              <a:t>&lt;link&gt; </a:t>
            </a:r>
            <a:r>
              <a:rPr lang="ko-KR" altLang="en-US">
                <a:solidFill>
                  <a:srgbClr val="FF0000"/>
                </a:solidFill>
              </a:rPr>
              <a:t>태그로 첨부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즉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파일을 따로 만든다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CSS</a:t>
            </a:r>
            <a:r>
              <a:rPr lang="ko-KR" altLang="en-US"/>
              <a:t>는 디자인 요소를 </a:t>
            </a:r>
            <a:r>
              <a:rPr lang="en-US" altLang="ko-KR"/>
              <a:t>HTML</a:t>
            </a:r>
            <a:r>
              <a:rPr lang="ko-KR" altLang="en-US"/>
              <a:t>에서 분리하기 위해 만든 언어이므로</a:t>
            </a:r>
            <a:r>
              <a:rPr lang="en-US" altLang="ko-KR"/>
              <a:t>,</a:t>
            </a:r>
          </a:p>
          <a:p>
            <a:pPr marL="457200" lvl="1" indent="0">
              <a:buNone/>
            </a:pPr>
            <a:r>
              <a:rPr lang="en-US" altLang="ko-KR"/>
              <a:t>  </a:t>
            </a:r>
            <a:r>
              <a:rPr lang="ko-KR" altLang="en-US"/>
              <a:t>별개의 파일로 분리하는 게 가장 바람직하다</a:t>
            </a:r>
            <a:r>
              <a:rPr lang="en-US" altLang="ko-KR"/>
              <a:t>!</a:t>
            </a:r>
          </a:p>
          <a:p>
            <a:pPr lvl="1"/>
            <a:r>
              <a:rPr lang="ko-KR" altLang="en-US"/>
              <a:t>심지어</a:t>
            </a:r>
            <a:r>
              <a:rPr lang="en-US" altLang="ko-KR"/>
              <a:t>, </a:t>
            </a:r>
            <a:r>
              <a:rPr lang="ko-KR" altLang="en-US"/>
              <a:t>몇 줄 안되는 </a:t>
            </a:r>
            <a:r>
              <a:rPr lang="en-US" altLang="ko-KR"/>
              <a:t>CSS </a:t>
            </a:r>
            <a:r>
              <a:rPr lang="ko-KR" altLang="en-US"/>
              <a:t>를 쓰고싶다 하더라도 파일을 따로 만들어라</a:t>
            </a:r>
            <a:r>
              <a:rPr lang="en-US" altLang="ko-KR"/>
              <a:t>!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A4FFC-6145-4996-B8CC-9947F064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선택자 </a:t>
            </a:r>
            <a:r>
              <a:rPr lang="en-US" altLang="ko-KR"/>
              <a:t>(Selector)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BB020-FF1A-4474-92EE-87D311A6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선택자는 </a:t>
            </a:r>
            <a:r>
              <a:rPr lang="en-US" altLang="ko-KR"/>
              <a:t>css </a:t>
            </a:r>
            <a:r>
              <a:rPr lang="ko-KR" altLang="en-US"/>
              <a:t>에서 내가 꾸밀 대상을 선택할 때 쓴다</a:t>
            </a:r>
            <a:endParaRPr lang="en-US" altLang="ko-KR"/>
          </a:p>
          <a:p>
            <a:r>
              <a:rPr lang="ko-KR" altLang="en-US"/>
              <a:t>종류는 엄청나게 많다</a:t>
            </a:r>
            <a:endParaRPr lang="en-US" altLang="ko-KR"/>
          </a:p>
          <a:p>
            <a:r>
              <a:rPr lang="ko-KR" altLang="en-US"/>
              <a:t>구글 검색</a:t>
            </a:r>
            <a:r>
              <a:rPr lang="en-US" altLang="ko-KR"/>
              <a:t>: css selector w3schools</a:t>
            </a:r>
          </a:p>
          <a:p>
            <a:r>
              <a:rPr lang="ko-KR" altLang="en-US"/>
              <a:t>실습에선</a:t>
            </a:r>
            <a:r>
              <a:rPr lang="en-US" altLang="ko-KR"/>
              <a:t>, element, id, class </a:t>
            </a:r>
            <a:r>
              <a:rPr lang="ko-KR" altLang="en-US"/>
              <a:t>만 배워볼 것</a:t>
            </a:r>
          </a:p>
        </p:txBody>
      </p:sp>
    </p:spTree>
    <p:extLst>
      <p:ext uri="{BB962C8B-B14F-4D97-AF65-F5344CB8AC3E}">
        <p14:creationId xmlns:p14="http://schemas.microsoft.com/office/powerpoint/2010/main" val="16172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905C610-CCCD-433B-9878-8F9B1B25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995" y="345232"/>
            <a:ext cx="19020628" cy="79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8297792">
            <a:extLst>
              <a:ext uri="{FF2B5EF4-FFF2-40B4-BE49-F238E27FC236}">
                <a16:creationId xmlns:a16="http://schemas.microsoft.com/office/drawing/2014/main" id="{A76826E8-B968-4F8B-8245-49E8327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5" y="802433"/>
            <a:ext cx="9386956" cy="49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F126B4-F7A1-44D1-8261-E142B43344D1}"/>
              </a:ext>
            </a:extLst>
          </p:cNvPr>
          <p:cNvSpPr/>
          <p:nvPr/>
        </p:nvSpPr>
        <p:spPr>
          <a:xfrm>
            <a:off x="2527540" y="802433"/>
            <a:ext cx="1535502" cy="49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D92D2-B8D5-4695-810A-80A75C1C57B3}"/>
              </a:ext>
            </a:extLst>
          </p:cNvPr>
          <p:cNvSpPr txBox="1"/>
          <p:nvPr/>
        </p:nvSpPr>
        <p:spPr>
          <a:xfrm>
            <a:off x="2467155" y="897147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selector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6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568</Words>
  <Application>Microsoft Office PowerPoint</Application>
  <PresentationFormat>와이드스크린</PresentationFormat>
  <Paragraphs>102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CSS</vt:lpstr>
      <vt:lpstr>CSS는 Style Sheet 언어다</vt:lpstr>
      <vt:lpstr>HTML 에 CSS를 적용하는 법 3가지</vt:lpstr>
      <vt:lpstr>선택자 (Selector)</vt:lpstr>
      <vt:lpstr>PowerPoint 프레젠테이션</vt:lpstr>
      <vt:lpstr>첫번째 실습. 적용하는 법 세가지</vt:lpstr>
      <vt:lpstr>두번째 실습, 선택자(Selector)</vt:lpstr>
      <vt:lpstr>기법</vt:lpstr>
      <vt:lpstr>하나의 태그에 여러 개 클래스 적용</vt:lpstr>
      <vt:lpstr>동일한 CSS Property를 가진 선택자 한번에 처리</vt:lpstr>
      <vt:lpstr>여러 개 태그를 하나의 클래스로 지정</vt:lpstr>
      <vt:lpstr>부모 자식 관계일 경우</vt:lpstr>
      <vt:lpstr>본질은 다 배웠다.</vt:lpstr>
      <vt:lpstr>폰트</vt:lpstr>
      <vt:lpstr>PowerPoint 프레젠테이션</vt:lpstr>
      <vt:lpstr>박스모델</vt:lpstr>
      <vt:lpstr>PowerPoint 프레젠테이션</vt:lpstr>
      <vt:lpstr>PowerPoint 프레젠테이션</vt:lpstr>
      <vt:lpstr>background-color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56</cp:revision>
  <dcterms:created xsi:type="dcterms:W3CDTF">2021-09-08T07:11:30Z</dcterms:created>
  <dcterms:modified xsi:type="dcterms:W3CDTF">2021-09-14T11:24:59Z</dcterms:modified>
</cp:coreProperties>
</file>