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26C5-8BBE-4DAB-B599-A35739BB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C5A5F-25BC-499A-A84F-2C62910CC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0B06D-04BD-4C47-ACB6-21E6E5E3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BAAB8-1A3B-4B57-99A2-313C0486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B8022-D9B0-43C5-B476-2C54A25A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5320-BD64-42E7-9B0B-878205A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745E6-7BDC-45C5-9BE7-962B1DA0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C92CD-B866-4EF2-A5C7-DFAE88C5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930D2-ED4B-4B5A-BD06-8893FCB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D4AA2-305A-4E86-A2AA-0A31FD29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A3882C-7288-4D2E-B0D9-35E1C8BA3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0E54F-1CEB-4113-9DDF-76AB4876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A2488-53A5-4D35-A1C3-2973B077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FADA-E0D2-499C-974E-5BBBB7D9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A4C38-F696-4705-AAAE-61A56C64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0114-FE76-4F1E-9247-4DC44BFC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09EED-F8B7-417C-82BA-40B7EE40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1BC70-FBC7-4E18-A532-7D14568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8DA0-72BF-496A-8C88-535B6E53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1BF45-8E70-48C4-9614-CA0D1AA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1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E1488-648C-425F-8B63-5A61B4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2D34C-8C7F-4259-903C-3717E353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BF2B2-8F3A-4D22-A98E-63B2CF5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D8338-5B17-4914-885E-EC27465A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F1460-1DD5-4D8D-A206-892983EC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83B3C-7A1E-40E5-9874-B5767DB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8E06-94F0-4FB6-AFC8-F469A445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045D3A-CC8E-4590-AA66-F0A9E72E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64150-0A7A-4082-977D-4DF3E912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14C48-1B16-4FD1-9F9B-231812A4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1BF3-3A4C-42CD-BC40-71D208E1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4441-3E70-44E5-BAC8-5DFEF42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9EE0D-9905-43D5-A721-979EDBA9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DC6C0-7228-4049-A801-87898FC8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8A32A-7888-4C2B-8E0D-792D7CE4D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7562E-76F2-4444-87CF-8BD02A69F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9FF448-D90C-4FED-B1C8-D5C24BA6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5E05F3-AF5F-4DF5-8950-AFE77C52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4B25D-A5C2-415B-80CD-F181B55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8603-8484-40A6-8F5B-BC0524F2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BC7A02-6C20-4D30-80B5-A2944E28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3AAAC-176C-41BF-941D-20658DF8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D07CC-A423-4090-8128-0A94AECA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9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B4970E-6D15-45E6-A16F-4BFF6FA5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9A30C0-C4A5-4EBC-A591-560ACAE5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690AB-B84C-4F91-8194-EDB10E7C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7548-E9D7-419F-8D12-6B2052F2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7D1FE-4AD7-40AC-A7F4-36E632F9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B5CB0-8B6E-430C-B888-DEF6C816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7D554-0C82-48EB-A607-BAA62F6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1C436-D8B7-4A72-BC78-DBFA3D0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0E00B-1FC8-48EA-AAD7-9CEB454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7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3746E-9A76-406C-94C8-5689F9EE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1BBF5-2196-4B1C-AFFC-3AA92B9B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2CDB7-EFE1-41D1-AD29-9C3B6502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3B8B9-1243-4693-9990-780B1C7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82DFC-3931-4C2F-A0E1-3C324741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49506-6ACD-484F-A761-B859FBB5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E4B83-E68F-4A45-9997-E0D2EC4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0BABA-8F63-4A4E-888B-860DC3B6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33EC7-A612-4FD5-BDC1-A936DFFC6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ABEB-A5C4-4565-8061-D53DDA58A8F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E3B35-C77E-42C6-AC81-E445FB2D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B392D-608C-4557-A142-302DD731E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49B-989A-4952-AAFE-AC16C74A6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C09EC8E-9525-4115-A069-AC1B186162FA}"/>
              </a:ext>
            </a:extLst>
          </p:cNvPr>
          <p:cNvSpPr txBox="1">
            <a:spLocks/>
          </p:cNvSpPr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>
                <a:solidFill>
                  <a:srgbClr val="000000"/>
                </a:solidFill>
              </a:rPr>
              <a:t>테이블은 행과 열로 이루어져 있다</a:t>
            </a:r>
            <a:r>
              <a:rPr lang="en-US" altLang="ko-KR" sz="190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1900">
                <a:solidFill>
                  <a:srgbClr val="000000"/>
                </a:solidFill>
              </a:rPr>
              <a:t>그으면서 외우자</a:t>
            </a:r>
            <a:r>
              <a:rPr lang="en-US" altLang="ko-KR" sz="190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ko-KR" altLang="en-US" sz="1500">
                <a:solidFill>
                  <a:srgbClr val="000000"/>
                </a:solidFill>
              </a:rPr>
              <a:t>가로 세로 로우 컬럼 행 열</a:t>
            </a:r>
            <a:endParaRPr lang="en-US" altLang="ko-KR" sz="1500" dirty="0">
              <a:solidFill>
                <a:srgbClr val="000000"/>
              </a:solidFill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6E7957E9-F032-4B65-8BCB-67FD8EE6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189125"/>
            <a:ext cx="4954693" cy="2514506"/>
          </a:xfrm>
          <a:prstGeom prst="rect">
            <a:avLst/>
          </a:prstGeom>
          <a:noFill/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B647FC0-A186-423A-9F86-8AACD1383788}"/>
              </a:ext>
            </a:extLst>
          </p:cNvPr>
          <p:cNvSpPr txBox="1">
            <a:spLocks/>
          </p:cNvSpPr>
          <p:nvPr/>
        </p:nvSpPr>
        <p:spPr>
          <a:xfrm>
            <a:off x="1179576" y="822960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CREATE : TABLE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6638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14E027-DE5F-48C4-81B3-4CD631EB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82012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테이블의 모든 내용 보기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;	// *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는 모든 컬럼 의미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열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name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`like`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행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*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WHERE id &gt; 1;</a:t>
            </a: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*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WHERE id = 1;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정렬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person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ORDER BY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name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699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614DFE2-84D5-4110-B51B-C9957F6F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73" y="1231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E24570-0231-4F1F-9CB6-1A0EF19E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62112"/>
            <a:ext cx="9791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3563A4-1CAE-487B-A845-D07E0348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4" y="1910165"/>
            <a:ext cx="10935611" cy="3037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022B2-9A88-4238-B6B5-B99606DC7015}"/>
              </a:ext>
            </a:extLst>
          </p:cNvPr>
          <p:cNvSpPr txBox="1"/>
          <p:nvPr/>
        </p:nvSpPr>
        <p:spPr>
          <a:xfrm>
            <a:off x="628194" y="553673"/>
            <a:ext cx="608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C: CREATE TABLE	</a:t>
            </a:r>
            <a:r>
              <a:rPr lang="ko-KR" altLang="en-US" b="1"/>
              <a:t>테이블과 열 </a:t>
            </a:r>
            <a:r>
              <a:rPr lang="en-US" altLang="ko-KR" b="1"/>
              <a:t>COLUME </a:t>
            </a:r>
            <a:r>
              <a:rPr lang="ko-KR" altLang="en-US" b="1"/>
              <a:t>만들 때</a:t>
            </a:r>
          </a:p>
        </p:txBody>
      </p:sp>
    </p:spTree>
    <p:extLst>
      <p:ext uri="{BB962C8B-B14F-4D97-AF65-F5344CB8AC3E}">
        <p14:creationId xmlns:p14="http://schemas.microsoft.com/office/powerpoint/2010/main" val="361736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55972D-F29F-4E2D-AC37-E851865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05025"/>
            <a:ext cx="10620375" cy="264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38BD2-5BD2-4B33-9890-C029290B2E90}"/>
              </a:ext>
            </a:extLst>
          </p:cNvPr>
          <p:cNvSpPr txBox="1"/>
          <p:nvPr/>
        </p:nvSpPr>
        <p:spPr>
          <a:xfrm>
            <a:off x="628194" y="553673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C: INSERT INTO		</a:t>
            </a:r>
            <a:r>
              <a:rPr lang="ko-KR" altLang="en-US" b="1"/>
              <a:t>행</a:t>
            </a:r>
            <a:r>
              <a:rPr lang="en-US" altLang="ko-KR" b="1"/>
              <a:t> ROW </a:t>
            </a:r>
            <a:r>
              <a:rPr lang="ko-KR" altLang="en-US" b="1"/>
              <a:t>만들 때</a:t>
            </a:r>
          </a:p>
        </p:txBody>
      </p:sp>
    </p:spTree>
    <p:extLst>
      <p:ext uri="{BB962C8B-B14F-4D97-AF65-F5344CB8AC3E}">
        <p14:creationId xmlns:p14="http://schemas.microsoft.com/office/powerpoint/2010/main" val="334885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E48938-22BF-45B0-8C96-56C3E17C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781175"/>
            <a:ext cx="4905375" cy="32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AF2B9-ECCC-4D8B-BEAD-A4B35FD38561}"/>
              </a:ext>
            </a:extLst>
          </p:cNvPr>
          <p:cNvSpPr txBox="1"/>
          <p:nvPr/>
        </p:nvSpPr>
        <p:spPr>
          <a:xfrm>
            <a:off x="628194" y="553673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U: UPDATE		</a:t>
            </a:r>
            <a:r>
              <a:rPr lang="ko-KR" altLang="en-US" b="1"/>
              <a:t>값을 수정할 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6982EA-1BBD-43F6-86E5-7C15E6A95672}"/>
              </a:ext>
            </a:extLst>
          </p:cNvPr>
          <p:cNvSpPr/>
          <p:nvPr/>
        </p:nvSpPr>
        <p:spPr>
          <a:xfrm>
            <a:off x="3643312" y="3733100"/>
            <a:ext cx="1574640" cy="570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5F767-60CD-4C3D-95D2-1FD479D7A4A3}"/>
              </a:ext>
            </a:extLst>
          </p:cNvPr>
          <p:cNvSpPr txBox="1"/>
          <p:nvPr/>
        </p:nvSpPr>
        <p:spPr>
          <a:xfrm>
            <a:off x="7919513" y="5611829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WHERE </a:t>
            </a:r>
            <a:r>
              <a:rPr lang="ko-KR" altLang="en-US"/>
              <a:t>를 안 써주면</a:t>
            </a:r>
            <a:endParaRPr lang="en-US" altLang="ko-KR"/>
          </a:p>
          <a:p>
            <a:r>
              <a:rPr lang="ko-KR" altLang="en-US"/>
              <a:t>모든 행의 </a:t>
            </a:r>
            <a:r>
              <a:rPr lang="en-US" altLang="ko-KR"/>
              <a:t>name </a:t>
            </a:r>
            <a:r>
              <a:rPr lang="ko-KR" altLang="en-US"/>
              <a:t>이 야호로 바뀐다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2AE9A-14FB-4637-8F59-81054CDF3750}"/>
              </a:ext>
            </a:extLst>
          </p:cNvPr>
          <p:cNvSpPr txBox="1"/>
          <p:nvPr/>
        </p:nvSpPr>
        <p:spPr>
          <a:xfrm>
            <a:off x="628194" y="553673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D: DELETE		</a:t>
            </a:r>
            <a:r>
              <a:rPr lang="ko-KR" altLang="en-US" b="1"/>
              <a:t>값을 삭제할 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D0313-5A42-4A6F-8B3D-87918C9C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5" y="3106330"/>
            <a:ext cx="9806730" cy="645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40A528-E981-4ED7-B849-91367B6226C2}"/>
              </a:ext>
            </a:extLst>
          </p:cNvPr>
          <p:cNvSpPr/>
          <p:nvPr/>
        </p:nvSpPr>
        <p:spPr>
          <a:xfrm>
            <a:off x="6845417" y="2869035"/>
            <a:ext cx="1828800" cy="10905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7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0820E-1781-4190-BEF6-9C728B176978}"/>
              </a:ext>
            </a:extLst>
          </p:cNvPr>
          <p:cNvSpPr txBox="1"/>
          <p:nvPr/>
        </p:nvSpPr>
        <p:spPr>
          <a:xfrm>
            <a:off x="628194" y="553673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D: DROP TABLE		</a:t>
            </a:r>
            <a:r>
              <a:rPr lang="ko-KR" altLang="en-US" b="1"/>
              <a:t>테이블을 삭제할 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B960F3-6711-483B-B745-A2FAD04F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005137"/>
            <a:ext cx="74104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6A86C7-26C4-4077-91B9-0C0AADA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0" y="3053549"/>
            <a:ext cx="7509020" cy="75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511A3-ECFE-41A3-AA15-68C795F9FB5C}"/>
              </a:ext>
            </a:extLst>
          </p:cNvPr>
          <p:cNvSpPr txBox="1"/>
          <p:nvPr/>
        </p:nvSpPr>
        <p:spPr>
          <a:xfrm>
            <a:off x="628194" y="553673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D: DROP DATABASE	</a:t>
            </a:r>
            <a:r>
              <a:rPr lang="ko-KR" altLang="en-US" b="1"/>
              <a:t>데이터베이스를 삭제할 때</a:t>
            </a:r>
          </a:p>
        </p:txBody>
      </p:sp>
    </p:spTree>
    <p:extLst>
      <p:ext uri="{BB962C8B-B14F-4D97-AF65-F5344CB8AC3E}">
        <p14:creationId xmlns:p14="http://schemas.microsoft.com/office/powerpoint/2010/main" val="42357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5237-DAA1-4C0B-8BB8-8B3C2CD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R:	SELECT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D77F2-C74C-46B8-A08B-76D4C906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</a:t>
            </a:r>
            <a:r>
              <a:rPr lang="ko-KR" altLang="en-US"/>
              <a:t>의 마지막</a:t>
            </a:r>
            <a:r>
              <a:rPr lang="en-US" altLang="ko-KR"/>
              <a:t>, Read 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en-US" altLang="ko-KR"/>
              <a:t>MySQL </a:t>
            </a:r>
            <a:r>
              <a:rPr lang="ko-KR" altLang="en-US"/>
              <a:t>에선 </a:t>
            </a:r>
            <a:r>
              <a:rPr lang="en-US" altLang="ko-KR"/>
              <a:t>SELECT 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r>
              <a:rPr lang="en-US" altLang="ko-KR"/>
              <a:t>SELECT</a:t>
            </a:r>
            <a:r>
              <a:rPr lang="ko-KR" altLang="en-US"/>
              <a:t> 를 잘 다룰수록 고급 개발자다</a:t>
            </a:r>
            <a:r>
              <a:rPr lang="en-US" altLang="ko-KR"/>
              <a:t>.</a:t>
            </a:r>
          </a:p>
          <a:p>
            <a:r>
              <a:rPr lang="ko-KR" altLang="en-US"/>
              <a:t>여러분이 웹프로젝트할때 대부분은</a:t>
            </a:r>
            <a:r>
              <a:rPr lang="en-US" altLang="ko-KR"/>
              <a:t>,</a:t>
            </a:r>
          </a:p>
          <a:p>
            <a:r>
              <a:rPr lang="ko-KR" altLang="en-US"/>
              <a:t>원래 있던 데이터를 가져오는 것이기 때문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172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R: SELECT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21</cp:revision>
  <dcterms:created xsi:type="dcterms:W3CDTF">2021-10-18T00:12:59Z</dcterms:created>
  <dcterms:modified xsi:type="dcterms:W3CDTF">2021-10-18T16:04:43Z</dcterms:modified>
</cp:coreProperties>
</file>