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3" r:id="rId8"/>
    <p:sldId id="265" r:id="rId9"/>
    <p:sldId id="266" r:id="rId10"/>
    <p:sldId id="262" r:id="rId11"/>
    <p:sldId id="267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C14EF-2F59-4377-B22B-CE032FFC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D11CBA-D1F6-4EA3-BE1A-ABBC8A79D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450B0-ED46-4F6E-8C07-81C6CC9A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E5BE6-118C-408E-AABE-E26B1D2B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6ADA8-BBFD-44B2-BF91-3BCB1EDA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E12E-D288-4DCD-9387-2DF4DEC8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32ACB-5580-4474-936E-65E9BD32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26378-BD84-400C-819A-61CA2D24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AB09D-FCE3-48E7-8BC3-D9141580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2E0E4-B5B4-4F8A-8A95-FA48DB32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5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AD871-FE5B-4EB7-9876-B60F428B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7FC67-DA61-4A36-BDEE-E1658450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185FA-A947-4CAF-A9EF-9FF10D2A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17709-6B80-4CE1-A337-075F6291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A5581-0336-4BD8-8A0F-2EA0C86F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B8378-0A4B-4DA8-9F08-B9945F57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F94A3-FEDE-4362-998A-92857D291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D110E-3D5F-47C7-82F9-6BA0A5A8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E182B-2158-4C09-9E2A-9D148605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BAA0A-2D16-4FDC-885C-F8CE997B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0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412-45D9-42BB-99C4-1B909710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0F638-E070-45FA-8794-451EF815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0D32B-E3B5-4753-91D3-E72EEB87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0C23F-0570-4A1B-8333-BB08B03C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41645-70C0-4518-BBC9-3A5BD2EC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1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5CB97-13BB-4B4C-9385-F8D21F1E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D5847-3B9E-4B50-88CF-3617A33E8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87867-31C7-4F56-9EF9-9E41C7776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E26D4-86CD-45C6-84E7-1743A0EE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2211E-A5EC-4487-A8DB-5DEB2AA9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F345D-FD0D-4E67-A772-FD133490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F75F8-B519-4393-8694-91655E17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0ECAD-959B-4BAC-A605-B3AACB9F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6DE9A-4F17-49C4-8465-8FA5F0D50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E575C3-FC3A-495C-9469-8D9D34A1E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A3F23E-D8D9-400A-B752-E7915FDE3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F7E531-1C2D-45E9-A2A8-6320A7D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2FF065-259E-4122-87E0-4204E0A0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C61DC0-3922-4EAD-B64F-6E4C3CFF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64D6F-1AA6-49CA-9909-B12FFF96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065070-108E-4F84-A239-FA5756A3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5C313-2B92-4781-ABE3-CD8EAC7A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D52E9A-C352-4023-8D48-DC957EFE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1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F28EDB-0245-4727-A23D-33B3B0EB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79DC83-680E-4934-96B9-954A612C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983E7-F315-494E-9916-994CEFB2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7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FDC83-D58B-445A-9CF2-A9A106B3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36840-F84E-4595-93A7-A5BB8D36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B739B-9425-4FB9-9BD1-F59A37FB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F4469C-C0E3-4352-AAA5-3994E138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DF10F-6D3B-4256-B98C-3E85329F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7DB69-8C9B-4928-9DD0-62DDCA1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3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A77F6-A89B-4441-8A8A-256A09EF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B4C82-FB76-4CED-866D-521264ECC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0DE22D-604F-4F81-A582-97B056943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A1688-8C20-4153-A12E-CA2485AA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C15C-F1CC-43F9-88A3-FEEC46C6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2B36C-BD90-4CA7-8E52-976DEE7F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50E2C9-B791-465E-BA7D-4C2C73C7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36BBD-5848-435A-9AF8-FA189124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B18B9-22FF-4AB3-8438-C30DAC459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3FD4-3E0B-4FC4-B330-8F61529B05A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9A587-5A4E-46A8-85AE-A89FF8251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1A339-1CC8-4378-8D01-35E90FD8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6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DDDB4-AE3C-4818-B94A-0C8BA1326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ko-KR" altLang="en-US" sz="7000"/>
              <a:t>웹프로그래밍실습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52FE8A-DE02-4CD1-BF75-3EA6A4469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altLang="ko-KR"/>
              <a:t>2021 </a:t>
            </a:r>
            <a:r>
              <a:rPr lang="ko-KR" altLang="en-US"/>
              <a:t>경상국립대 컴퓨터과학과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0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824349-312F-4161-9772-4A43E4DC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실습 운영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11619-E192-43A0-BE1D-9A5A1F48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altLang="ko-KR" sz="2400"/>
              <a:t>2015</a:t>
            </a:r>
            <a:r>
              <a:rPr lang="ko-KR" altLang="en-US" sz="2400"/>
              <a:t>년에 정식 발표되어 현재 표준으로 쓰이는 </a:t>
            </a:r>
            <a:r>
              <a:rPr lang="en-US" altLang="ko-KR" sz="2400"/>
              <a:t>JavaScript ES6 (ECMA Script 2015) </a:t>
            </a:r>
            <a:r>
              <a:rPr lang="ko-KR" altLang="en-US" sz="2400"/>
              <a:t>내용을 실습에 추가</a:t>
            </a:r>
            <a:endParaRPr lang="en-US" altLang="ko-KR" sz="2400"/>
          </a:p>
          <a:p>
            <a:pPr lvl="1"/>
            <a:r>
              <a:rPr lang="ko-KR" altLang="en-US"/>
              <a:t>구문법과 신문법 비교</a:t>
            </a:r>
            <a:endParaRPr lang="en-US" altLang="ko-KR"/>
          </a:p>
          <a:p>
            <a:pPr lvl="2"/>
            <a:r>
              <a:rPr lang="ko-KR" altLang="en-US" sz="2400"/>
              <a:t>변수 선언</a:t>
            </a:r>
            <a:r>
              <a:rPr lang="en-US" altLang="ko-KR" sz="2400"/>
              <a:t>: var vs let, const</a:t>
            </a:r>
          </a:p>
          <a:p>
            <a:pPr lvl="2"/>
            <a:r>
              <a:rPr lang="ko-KR" altLang="en-US" sz="2400"/>
              <a:t>함수</a:t>
            </a:r>
            <a:r>
              <a:rPr lang="en-US" altLang="ko-KR" sz="2400"/>
              <a:t>: function</a:t>
            </a:r>
            <a:r>
              <a:rPr lang="ko-KR" altLang="en-US" sz="2400"/>
              <a:t> </a:t>
            </a:r>
            <a:r>
              <a:rPr lang="en-US" altLang="ko-KR" sz="2400"/>
              <a:t>vs arrow function</a:t>
            </a:r>
          </a:p>
          <a:p>
            <a:pPr lvl="2"/>
            <a:r>
              <a:rPr lang="ko-KR" altLang="en-US" sz="2400"/>
              <a:t>비동기</a:t>
            </a:r>
            <a:r>
              <a:rPr lang="en-US" altLang="ko-KR" sz="2400"/>
              <a:t>: callback vs async, await</a:t>
            </a:r>
          </a:p>
          <a:p>
            <a:r>
              <a:rPr lang="en-US" altLang="ko-KR" sz="2400"/>
              <a:t>ZOOM </a:t>
            </a:r>
            <a:r>
              <a:rPr lang="ko-KR" altLang="en-US" sz="2400"/>
              <a:t>을 이용한 학생 개별 코드 코칭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421287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05C95-C3E6-49DC-9E57-A679D2B3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운영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39500-C399-493D-B7FB-B5195094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45" y="3245932"/>
            <a:ext cx="6449291" cy="1028411"/>
          </a:xfrm>
        </p:spPr>
        <p:txBody>
          <a:bodyPr/>
          <a:lstStyle/>
          <a:p>
            <a:r>
              <a:rPr lang="ko-KR" altLang="en-US"/>
              <a:t>샘플 프로젝트 만들기</a:t>
            </a:r>
            <a:endParaRPr lang="en-US" altLang="ko-KR"/>
          </a:p>
          <a:p>
            <a:r>
              <a:rPr lang="ko-KR" altLang="en-US"/>
              <a:t>간단한 모바일용 도시락주문 페이지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77BA2-F602-4F9A-8CFE-ED3104C8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980" y="0"/>
            <a:ext cx="5264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4383E1-2707-4F3C-8946-D57FC215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팀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FCF86-6018-44FC-87D3-DD18FA98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랜덤</a:t>
            </a:r>
            <a:r>
              <a:rPr lang="en-US" altLang="ko-KR" sz="2400"/>
              <a:t>. </a:t>
            </a:r>
            <a:r>
              <a:rPr lang="ko-KR" altLang="en-US" sz="2400"/>
              <a:t>난수표 돌려서 결정</a:t>
            </a:r>
            <a:endParaRPr lang="en-US" altLang="ko-KR" sz="2400"/>
          </a:p>
          <a:p>
            <a:r>
              <a:rPr lang="ko-KR" altLang="en-US" sz="2400"/>
              <a:t>수요일반과 금요일반 학생은 같은 팀이 될 수 없음</a:t>
            </a:r>
            <a:endParaRPr lang="en-US" altLang="ko-KR" sz="2400"/>
          </a:p>
          <a:p>
            <a:r>
              <a:rPr lang="ko-KR" altLang="en-US" sz="2400"/>
              <a:t>팀 확정은 </a:t>
            </a:r>
            <a:r>
              <a:rPr lang="en-US" altLang="ko-KR" sz="2400"/>
              <a:t>9</a:t>
            </a:r>
            <a:r>
              <a:rPr lang="ko-KR" altLang="en-US" sz="2400"/>
              <a:t>월 </a:t>
            </a:r>
            <a:r>
              <a:rPr lang="en-US" altLang="ko-KR" sz="2400"/>
              <a:t>15</a:t>
            </a:r>
            <a:r>
              <a:rPr lang="ko-KR" altLang="en-US" sz="2400"/>
              <a:t>일 수요일 오후 </a:t>
            </a:r>
            <a:r>
              <a:rPr lang="en-US" altLang="ko-KR" sz="2400"/>
              <a:t>6</a:t>
            </a:r>
            <a:r>
              <a:rPr lang="ko-KR" altLang="en-US" sz="2400"/>
              <a:t>시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90498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7FB290-968D-4233-BB92-96D7D692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09C68-8DB4-446F-8C92-96F623B2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강의 목표</a:t>
            </a:r>
            <a:endParaRPr lang="en-US" altLang="ko-KR" sz="2400"/>
          </a:p>
          <a:p>
            <a:r>
              <a:rPr lang="ko-KR" altLang="en-US" sz="2400"/>
              <a:t>강의 일정</a:t>
            </a:r>
            <a:endParaRPr lang="en-US" altLang="ko-KR" sz="2400"/>
          </a:p>
          <a:p>
            <a:r>
              <a:rPr lang="ko-KR" altLang="en-US" sz="2400"/>
              <a:t>평가 방법</a:t>
            </a:r>
            <a:endParaRPr lang="en-US" altLang="ko-KR" sz="2400"/>
          </a:p>
          <a:p>
            <a:r>
              <a:rPr lang="ko-KR" altLang="en-US" sz="2400"/>
              <a:t>실습 운영</a:t>
            </a:r>
            <a:endParaRPr lang="en-US" altLang="ko-KR" sz="2400"/>
          </a:p>
          <a:p>
            <a:r>
              <a:rPr lang="ko-KR" altLang="en-US" sz="2400"/>
              <a:t>팀 선정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7743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78C705-FAAD-4FC7-A009-75D50D00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강의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562FB-8F4C-4F03-A882-0F2D619E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웹의 개념 이해</a:t>
            </a:r>
            <a:endParaRPr lang="en-US" altLang="ko-KR" sz="2400"/>
          </a:p>
          <a:p>
            <a:pPr lvl="1"/>
            <a:r>
              <a:rPr lang="en-US" altLang="ko-KR"/>
              <a:t>HTML</a:t>
            </a:r>
          </a:p>
          <a:p>
            <a:pPr lvl="1"/>
            <a:r>
              <a:rPr lang="en-US" altLang="ko-KR"/>
              <a:t>CSS</a:t>
            </a:r>
          </a:p>
          <a:p>
            <a:pPr lvl="1"/>
            <a:r>
              <a:rPr lang="en-US" altLang="ko-KR"/>
              <a:t>JavaScript (ES6 </a:t>
            </a:r>
            <a:r>
              <a:rPr lang="ko-KR" altLang="en-US"/>
              <a:t>이전과 이후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PHP – MySQL </a:t>
            </a:r>
            <a:r>
              <a:rPr lang="ko-KR" altLang="en-US"/>
              <a:t>연동</a:t>
            </a:r>
            <a:endParaRPr lang="en-US" altLang="ko-KR"/>
          </a:p>
          <a:p>
            <a:pPr lvl="1"/>
            <a:r>
              <a:rPr lang="ko-KR" altLang="en-US"/>
              <a:t>서버 운영</a:t>
            </a:r>
            <a:endParaRPr lang="en-US" altLang="ko-KR"/>
          </a:p>
          <a:p>
            <a:r>
              <a:rPr lang="ko-KR" altLang="en-US" sz="2400"/>
              <a:t>웹 페이지 제작</a:t>
            </a:r>
            <a:r>
              <a:rPr lang="en-US" altLang="ko-KR" sz="2400"/>
              <a:t>: </a:t>
            </a:r>
            <a:r>
              <a:rPr lang="ko-KR" altLang="en-US" sz="2400"/>
              <a:t>팀 프로젝트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9896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9543E5-2D07-437F-A88C-9E37F7F0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강의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E2A1C-A548-47F7-868A-A5DFA079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1</a:t>
            </a:r>
            <a:r>
              <a:rPr lang="ko-KR" altLang="en-US" sz="2400"/>
              <a:t>주차</a:t>
            </a:r>
            <a:r>
              <a:rPr lang="en-US" altLang="ko-KR" sz="2400"/>
              <a:t>		</a:t>
            </a:r>
            <a:r>
              <a:rPr lang="ko-KR" altLang="en-US" sz="2400"/>
              <a:t>웹이란</a:t>
            </a:r>
          </a:p>
          <a:p>
            <a:pPr marL="0" indent="0">
              <a:buNone/>
            </a:pPr>
            <a:r>
              <a:rPr lang="en-US" altLang="ko-KR" sz="2400"/>
              <a:t>2</a:t>
            </a:r>
            <a:r>
              <a:rPr lang="ko-KR" altLang="en-US" sz="2400"/>
              <a:t>주차</a:t>
            </a:r>
            <a:r>
              <a:rPr lang="en-US" altLang="ko-KR" sz="2400"/>
              <a:t> 		HTML </a:t>
            </a:r>
            <a:r>
              <a:rPr lang="ko-KR" altLang="en-US" sz="2400"/>
              <a:t>필수 태그</a:t>
            </a:r>
          </a:p>
          <a:p>
            <a:pPr marL="0" indent="0">
              <a:buNone/>
            </a:pPr>
            <a:r>
              <a:rPr lang="en-US" altLang="ko-KR" sz="2400"/>
              <a:t>3</a:t>
            </a:r>
            <a:r>
              <a:rPr lang="ko-KR" altLang="en-US" sz="2400"/>
              <a:t>주차</a:t>
            </a:r>
            <a:r>
              <a:rPr lang="en-US" altLang="ko-KR" sz="2400"/>
              <a:t>		CSS </a:t>
            </a:r>
            <a:r>
              <a:rPr lang="ko-KR" altLang="en-US" sz="2400"/>
              <a:t>필수 프로퍼티</a:t>
            </a:r>
          </a:p>
          <a:p>
            <a:pPr marL="0" indent="0">
              <a:buNone/>
            </a:pPr>
            <a:r>
              <a:rPr lang="en-US" altLang="ko-KR" sz="2400"/>
              <a:t>4</a:t>
            </a:r>
            <a:r>
              <a:rPr lang="ko-KR" altLang="en-US" sz="2400"/>
              <a:t>주차</a:t>
            </a:r>
            <a:r>
              <a:rPr lang="en-US" altLang="ko-KR" sz="2400"/>
              <a:t>		JavaScript ES6 </a:t>
            </a:r>
            <a:r>
              <a:rPr lang="ko-KR" altLang="en-US" sz="2400"/>
              <a:t>첫번째</a:t>
            </a:r>
            <a:r>
              <a:rPr lang="en-US" altLang="ko-KR" sz="2400"/>
              <a:t>: const, </a:t>
            </a:r>
            <a:r>
              <a:rPr lang="ko-KR" altLang="en-US" sz="2400"/>
              <a:t>타입</a:t>
            </a:r>
            <a:r>
              <a:rPr lang="en-US" altLang="ko-KR" sz="2400"/>
              <a:t>, </a:t>
            </a:r>
            <a:r>
              <a:rPr lang="ko-KR" altLang="en-US" sz="2400"/>
              <a:t>조건문</a:t>
            </a:r>
            <a:r>
              <a:rPr lang="en-US" altLang="ko-KR" sz="2400"/>
              <a:t>, </a:t>
            </a:r>
            <a:r>
              <a:rPr lang="ko-KR" altLang="en-US" sz="2400"/>
              <a:t>배열</a:t>
            </a:r>
          </a:p>
          <a:p>
            <a:pPr marL="0" indent="0">
              <a:buNone/>
            </a:pPr>
            <a:r>
              <a:rPr lang="en-US" altLang="ko-KR" sz="2400"/>
              <a:t>5</a:t>
            </a:r>
            <a:r>
              <a:rPr lang="ko-KR" altLang="en-US" sz="2400"/>
              <a:t>주차</a:t>
            </a:r>
            <a:r>
              <a:rPr lang="en-US" altLang="ko-KR" sz="2400"/>
              <a:t>		JavaScript ES6 </a:t>
            </a:r>
            <a:r>
              <a:rPr lang="ko-KR" altLang="en-US" sz="2400"/>
              <a:t>두번째</a:t>
            </a:r>
            <a:r>
              <a:rPr lang="en-US" altLang="ko-KR" sz="2400"/>
              <a:t>: </a:t>
            </a:r>
            <a:r>
              <a:rPr lang="ko-KR" altLang="en-US" sz="2400"/>
              <a:t>객체</a:t>
            </a:r>
            <a:r>
              <a:rPr lang="en-US" altLang="ko-KR" sz="2400"/>
              <a:t>, </a:t>
            </a:r>
            <a:r>
              <a:rPr lang="ko-KR" altLang="en-US" sz="2400"/>
              <a:t>함수</a:t>
            </a:r>
            <a:r>
              <a:rPr lang="en-US" altLang="ko-KR" sz="2400"/>
              <a:t>, </a:t>
            </a:r>
            <a:r>
              <a:rPr lang="ko-KR" altLang="en-US" sz="2400"/>
              <a:t>화살표함수</a:t>
            </a:r>
          </a:p>
          <a:p>
            <a:pPr marL="0" indent="0">
              <a:buNone/>
            </a:pPr>
            <a:r>
              <a:rPr lang="en-US" altLang="ko-KR" sz="2400"/>
              <a:t>6</a:t>
            </a:r>
            <a:r>
              <a:rPr lang="ko-KR" altLang="en-US" sz="2400"/>
              <a:t>주차</a:t>
            </a:r>
            <a:r>
              <a:rPr lang="en-US" altLang="ko-KR" sz="2400"/>
              <a:t>		JavaScript ES6 </a:t>
            </a:r>
            <a:r>
              <a:rPr lang="ko-KR" altLang="en-US" sz="2400"/>
              <a:t>세번째</a:t>
            </a:r>
            <a:r>
              <a:rPr lang="en-US" altLang="ko-KR" sz="2400"/>
              <a:t>: map(), filter(), DOM</a:t>
            </a:r>
          </a:p>
          <a:p>
            <a:pPr marL="0" indent="0">
              <a:buNone/>
            </a:pPr>
            <a:r>
              <a:rPr lang="en-US" altLang="ko-KR" sz="2400"/>
              <a:t>7</a:t>
            </a:r>
            <a:r>
              <a:rPr lang="ko-KR" altLang="en-US" sz="2400"/>
              <a:t>주차</a:t>
            </a:r>
            <a:r>
              <a:rPr lang="en-US" altLang="ko-KR" sz="2400"/>
              <a:t>		</a:t>
            </a:r>
            <a:r>
              <a:rPr lang="ko-KR" altLang="en-US" sz="2400"/>
              <a:t>중간고사</a:t>
            </a:r>
          </a:p>
        </p:txBody>
      </p:sp>
    </p:spTree>
    <p:extLst>
      <p:ext uri="{BB962C8B-B14F-4D97-AF65-F5344CB8AC3E}">
        <p14:creationId xmlns:p14="http://schemas.microsoft.com/office/powerpoint/2010/main" val="217934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E51601-7451-4E4E-888E-7D132504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강의일정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55896-1C66-47CE-8481-600548D1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/>
              <a:t>8</a:t>
            </a:r>
            <a:r>
              <a:rPr lang="ko-KR" altLang="en-US" sz="2200"/>
              <a:t>주차</a:t>
            </a:r>
            <a:r>
              <a:rPr lang="en-US" altLang="ko-KR" sz="2200"/>
              <a:t>		PHP </a:t>
            </a:r>
            <a:r>
              <a:rPr lang="ko-KR" altLang="en-US" sz="2200"/>
              <a:t>기본문법</a:t>
            </a:r>
          </a:p>
          <a:p>
            <a:pPr marL="0" indent="0">
              <a:buNone/>
            </a:pPr>
            <a:r>
              <a:rPr lang="en-US" altLang="ko-KR" sz="2200"/>
              <a:t>9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웹 시장분석</a:t>
            </a:r>
            <a:r>
              <a:rPr lang="en-US" altLang="ko-KR" sz="2200"/>
              <a:t>: deprecated, </a:t>
            </a:r>
            <a:r>
              <a:rPr lang="ko-KR" altLang="en-US" sz="2200"/>
              <a:t>현재의 표준</a:t>
            </a:r>
            <a:r>
              <a:rPr lang="en-US" altLang="ko-KR" sz="2200"/>
              <a:t>, </a:t>
            </a:r>
            <a:r>
              <a:rPr lang="ko-KR" altLang="en-US" sz="2200"/>
              <a:t>다가오는 기술</a:t>
            </a:r>
          </a:p>
          <a:p>
            <a:pPr marL="0" indent="0">
              <a:buNone/>
            </a:pPr>
            <a:r>
              <a:rPr lang="en-US" altLang="ko-KR" sz="2200"/>
              <a:t>10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웹 서비스</a:t>
            </a:r>
            <a:r>
              <a:rPr lang="en-US" altLang="ko-KR" sz="2200"/>
              <a:t>: </a:t>
            </a:r>
            <a:r>
              <a:rPr lang="ko-KR" altLang="en-US" sz="2200"/>
              <a:t>나의 </a:t>
            </a:r>
            <a:r>
              <a:rPr lang="en-US" altLang="ko-KR" sz="2200"/>
              <a:t>docker </a:t>
            </a:r>
            <a:r>
              <a:rPr lang="ko-KR" altLang="en-US" sz="2200"/>
              <a:t>컨테이너를 학교 서버에 올리기</a:t>
            </a:r>
          </a:p>
          <a:p>
            <a:pPr marL="0" indent="0">
              <a:buNone/>
            </a:pPr>
            <a:r>
              <a:rPr lang="en-US" altLang="ko-KR" sz="2200"/>
              <a:t>11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실전개발</a:t>
            </a:r>
            <a:r>
              <a:rPr lang="en-US" altLang="ko-KR" sz="2200"/>
              <a:t>1: </a:t>
            </a:r>
            <a:r>
              <a:rPr lang="ko-KR" altLang="en-US" sz="2200"/>
              <a:t>쇼핑몰 </a:t>
            </a:r>
            <a:r>
              <a:rPr lang="en-US" altLang="ko-KR" sz="2200"/>
              <a:t>UI, </a:t>
            </a:r>
            <a:r>
              <a:rPr lang="ko-KR" altLang="en-US" sz="2200"/>
              <a:t>데이터 설계</a:t>
            </a:r>
          </a:p>
          <a:p>
            <a:pPr marL="0" indent="0">
              <a:buNone/>
            </a:pPr>
            <a:r>
              <a:rPr lang="en-US" altLang="ko-KR" sz="2200"/>
              <a:t>12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실전개발</a:t>
            </a:r>
            <a:r>
              <a:rPr lang="en-US" altLang="ko-KR" sz="2200"/>
              <a:t>2: </a:t>
            </a:r>
            <a:r>
              <a:rPr lang="ko-KR" altLang="en-US" sz="2200"/>
              <a:t>쇼핑몰 코드 작업</a:t>
            </a:r>
          </a:p>
          <a:p>
            <a:pPr marL="0" indent="0">
              <a:buNone/>
            </a:pPr>
            <a:r>
              <a:rPr lang="en-US" altLang="ko-KR" sz="2200"/>
              <a:t>13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실전개발</a:t>
            </a:r>
            <a:r>
              <a:rPr lang="en-US" altLang="ko-KR" sz="2200"/>
              <a:t>3: </a:t>
            </a:r>
            <a:r>
              <a:rPr lang="ko-KR" altLang="en-US" sz="2200"/>
              <a:t>쇼핑몰 서버에 업로드</a:t>
            </a:r>
          </a:p>
          <a:p>
            <a:pPr marL="0" indent="0">
              <a:buNone/>
            </a:pPr>
            <a:r>
              <a:rPr lang="en-US" altLang="ko-KR" sz="2200"/>
              <a:t>14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프로젝트 발표</a:t>
            </a:r>
          </a:p>
          <a:p>
            <a:pPr marL="0" indent="0">
              <a:buNone/>
            </a:pPr>
            <a:r>
              <a:rPr lang="en-US" altLang="ko-KR" sz="2200"/>
              <a:t>15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기말고사</a:t>
            </a:r>
          </a:p>
          <a:p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50599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F21511-BA59-4A37-9935-902A31D9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403C7-97BF-4E94-9F9F-F3D3A61C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출석</a:t>
            </a:r>
            <a:r>
              <a:rPr lang="en-US" altLang="ko-KR" sz="2400"/>
              <a:t>		10%</a:t>
            </a:r>
          </a:p>
          <a:p>
            <a:pPr marL="0" indent="0">
              <a:buNone/>
            </a:pPr>
            <a:r>
              <a:rPr lang="ko-KR" altLang="en-US" sz="2400"/>
              <a:t>중간고사</a:t>
            </a:r>
            <a:r>
              <a:rPr lang="en-US" altLang="ko-KR" sz="2400"/>
              <a:t>	25%</a:t>
            </a:r>
          </a:p>
          <a:p>
            <a:pPr marL="0" indent="0">
              <a:buNone/>
            </a:pPr>
            <a:r>
              <a:rPr lang="ko-KR" altLang="en-US" sz="2400"/>
              <a:t>기말고사</a:t>
            </a:r>
            <a:r>
              <a:rPr lang="en-US" altLang="ko-KR" sz="2400"/>
              <a:t>	25%</a:t>
            </a:r>
          </a:p>
          <a:p>
            <a:pPr marL="0" indent="0">
              <a:buNone/>
            </a:pPr>
            <a:r>
              <a:rPr lang="ko-KR" altLang="en-US" sz="2400"/>
              <a:t>과제물</a:t>
            </a:r>
            <a:r>
              <a:rPr lang="en-US" altLang="ko-KR" sz="2400"/>
              <a:t>	40%		- </a:t>
            </a:r>
            <a:r>
              <a:rPr lang="ko-KR" altLang="en-US" sz="2400"/>
              <a:t>팀 프로젝트 결과물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----------------------</a:t>
            </a:r>
          </a:p>
          <a:p>
            <a:pPr marL="0" indent="0">
              <a:buNone/>
            </a:pPr>
            <a:r>
              <a:rPr lang="ko-KR" altLang="en-US" sz="2400"/>
              <a:t>계</a:t>
            </a:r>
            <a:r>
              <a:rPr lang="en-US" altLang="ko-KR" sz="2400"/>
              <a:t>		100%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9870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B60A4-E689-4B28-82E7-B0269615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5C214-6344-4B26-8DE2-636E23F3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실습 시험문제는 다음과 같은 유형으로 제공됨</a:t>
            </a:r>
            <a:endParaRPr lang="en-US" altLang="ko-KR"/>
          </a:p>
          <a:p>
            <a:pPr lvl="1"/>
            <a:r>
              <a:rPr lang="ko-KR" altLang="en-US"/>
              <a:t>코드 작성</a:t>
            </a:r>
            <a:endParaRPr lang="en-US" altLang="ko-KR"/>
          </a:p>
          <a:p>
            <a:pPr lvl="2"/>
            <a:r>
              <a:rPr lang="en-US" altLang="ko-KR"/>
              <a:t>ex) </a:t>
            </a:r>
            <a:r>
              <a:rPr lang="ko-KR" altLang="en-US"/>
              <a:t>다음을 </a:t>
            </a:r>
            <a:r>
              <a:rPr lang="en-US" altLang="ko-KR"/>
              <a:t>HTML </a:t>
            </a:r>
            <a:r>
              <a:rPr lang="ko-KR" altLang="en-US"/>
              <a:t>로 작성하라 </a:t>
            </a:r>
            <a:r>
              <a:rPr lang="en-US" altLang="ko-KR"/>
              <a:t>(</a:t>
            </a:r>
            <a:r>
              <a:rPr lang="ko-KR" altLang="en-US"/>
              <a:t>단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body</a:t>
            </a:r>
            <a:r>
              <a:rPr lang="ko-KR" altLang="en-US"/>
              <a:t> 태그 안에 들어갈 내용만 작성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개념 설명</a:t>
            </a:r>
            <a:endParaRPr lang="en-US" altLang="ko-KR"/>
          </a:p>
          <a:p>
            <a:pPr lvl="2"/>
            <a:r>
              <a:rPr lang="en-US" altLang="ko-KR"/>
              <a:t>ex) </a:t>
            </a:r>
            <a:r>
              <a:rPr lang="ko-KR" altLang="en-US"/>
              <a:t>시맨틱 태그가 무엇이며</a:t>
            </a:r>
            <a:r>
              <a:rPr lang="en-US" altLang="ko-KR"/>
              <a:t>, </a:t>
            </a:r>
            <a:r>
              <a:rPr lang="ko-KR" altLang="en-US"/>
              <a:t>왜 </a:t>
            </a:r>
            <a:r>
              <a:rPr lang="en-US" altLang="ko-KR"/>
              <a:t>div </a:t>
            </a:r>
            <a:r>
              <a:rPr lang="ko-KR" altLang="en-US"/>
              <a:t>태그 대신 쓰는가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0CF91E6-BEED-4402-BD3E-2578ADE7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6" y="3197053"/>
            <a:ext cx="1504950" cy="1838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6FE1-09B2-4038-ABE6-3C1266D5ABD9}"/>
              </a:ext>
            </a:extLst>
          </p:cNvPr>
          <p:cNvSpPr/>
          <p:nvPr/>
        </p:nvSpPr>
        <p:spPr>
          <a:xfrm>
            <a:off x="2453646" y="3127225"/>
            <a:ext cx="1504950" cy="1918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3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72C63-39F1-481A-ADED-8F9B20AC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EFE82-CEAD-4720-A09B-3E9EBBE8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코드 분석</a:t>
            </a:r>
            <a:endParaRPr lang="en-US" altLang="ko-KR"/>
          </a:p>
          <a:p>
            <a:pPr lvl="2"/>
            <a:r>
              <a:rPr lang="en-US" altLang="ko-KR"/>
              <a:t>ex) </a:t>
            </a:r>
            <a:r>
              <a:rPr lang="ko-KR" altLang="en-US"/>
              <a:t>다음 </a:t>
            </a:r>
            <a:r>
              <a:rPr lang="en-US" altLang="ko-KR"/>
              <a:t>JavaScript </a:t>
            </a:r>
            <a:r>
              <a:rPr lang="ko-KR" altLang="en-US"/>
              <a:t>코드의 결과를 쓰라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999AB6-EBFC-40EC-9CBD-901AC921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28" y="2708159"/>
            <a:ext cx="8660235" cy="24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2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0CDB6-EE16-4A2B-A973-3B723751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FB6F-0984-448E-A597-DDABF551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프로젝트 평가기준</a:t>
            </a:r>
            <a:endParaRPr lang="en-US" altLang="ko-KR"/>
          </a:p>
          <a:p>
            <a:pPr lvl="1"/>
            <a:r>
              <a:rPr lang="ko-KR" altLang="en-US"/>
              <a:t>각 팀원 개별 기여도</a:t>
            </a:r>
            <a:endParaRPr lang="en-US" altLang="ko-KR"/>
          </a:p>
          <a:p>
            <a:pPr lvl="1"/>
            <a:r>
              <a:rPr lang="en-US" altLang="ko-KR"/>
              <a:t>HTML, CSS, JavaScript </a:t>
            </a:r>
            <a:r>
              <a:rPr lang="ko-KR" altLang="en-US"/>
              <a:t>이해 및 코드의 효율성</a:t>
            </a:r>
            <a:endParaRPr lang="en-US" altLang="ko-KR"/>
          </a:p>
          <a:p>
            <a:pPr lvl="1"/>
            <a:r>
              <a:rPr lang="ko-KR" altLang="en-US"/>
              <a:t>프로젝트 설계 과정에서의 명확성</a:t>
            </a:r>
            <a:endParaRPr lang="en-US" altLang="ko-KR"/>
          </a:p>
          <a:p>
            <a:pPr lvl="1"/>
            <a:r>
              <a:rPr lang="en-US" altLang="ko-KR"/>
              <a:t>DB CRUD </a:t>
            </a:r>
            <a:r>
              <a:rPr lang="ko-KR" altLang="en-US"/>
              <a:t>및 화면 적용 성공여부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439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377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웹프로그래밍실습</vt:lpstr>
      <vt:lpstr>목차</vt:lpstr>
      <vt:lpstr>강의 목표</vt:lpstr>
      <vt:lpstr>강의 일정</vt:lpstr>
      <vt:lpstr>강의일정</vt:lpstr>
      <vt:lpstr>평가 방법</vt:lpstr>
      <vt:lpstr>평가 방법</vt:lpstr>
      <vt:lpstr>평가 방법</vt:lpstr>
      <vt:lpstr>평가 방법</vt:lpstr>
      <vt:lpstr>실습 운영</vt:lpstr>
      <vt:lpstr>실습 운영</vt:lpstr>
      <vt:lpstr>팀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웹프로그래밍실습</dc:title>
  <dc:creator>이자룡</dc:creator>
  <cp:lastModifiedBy>이 자룡</cp:lastModifiedBy>
  <cp:revision>3</cp:revision>
  <dcterms:created xsi:type="dcterms:W3CDTF">2021-08-17T05:45:35Z</dcterms:created>
  <dcterms:modified xsi:type="dcterms:W3CDTF">2021-08-31T08:55:31Z</dcterms:modified>
</cp:coreProperties>
</file>