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463E-6A49-47A6-9D9B-4ACDB83F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484A6F-E025-4452-99AA-47D647307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13577-136E-43E8-AC84-5D169745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48B92-AA1B-4CD4-B6A3-0088DE44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27052-6BD5-4313-9E74-089FDD4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9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A9D2-B4B2-4AFE-A1E0-C609B905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CE042-8CEC-4B29-A815-20FF17C1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262A4-252D-4BEB-B70C-21C953F7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1CA4-DC6E-46FC-82A6-4376D6C6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7D373-6C62-4825-9DDD-F6EECA21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E4410-0660-4D38-BBB6-778405079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27C9E-F5B2-466B-AB03-9749F72D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B0F57-2945-4D1A-BA7D-A40EC858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4EDDF-AE69-42F8-BF79-3898A9D2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EA86-EEA9-49C2-8FFA-A011CB69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0B852-8D1B-4EE3-BC10-4DEA4602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C5181-442D-41EC-B478-EE9768BD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3DB7-087C-4592-8425-E778547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FD54-F185-449C-8E91-22F4725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C4B0-EE8A-45B4-85EF-4DA1CE51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3B9C-00A0-438E-91E9-D121E32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A0478-97E6-4A22-B580-D6309949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04979-DD77-4E93-8214-7DCEE49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5D0C1-E979-4172-B4E8-F37AF973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8B5E-6742-46E1-96FB-04E4E35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85805-9A6E-415B-84A4-659C134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CBF8A-FCBC-4A6F-A6B4-24E0F862E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9F137-B4DC-4CA7-AD1A-AA9AB18D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89098-435B-4A0C-B12E-C000EF7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CA661-F8AC-434D-928C-A3AA5E4D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0BA40-A9CD-4F72-AA4D-DC421B1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E5540-A7D3-42CB-B96B-8AC4CB60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25864-E965-4D7C-AEE6-ECC754B5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4F351-B5E5-4787-B4BE-0C55FB9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EBB135-F3F8-4729-81CA-E877AF435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433AC-8B68-416F-8C6B-0F89B051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1B5E1C-113A-48CC-8DFC-388656A4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5F843-79E3-4A10-A8E5-C0FC0D7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489A42-0536-4986-9DF4-D21C5B3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039A-A5FE-45BC-9F92-69F331F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350BD-EDF2-4FE7-9DDE-8F49CC5C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A5284-F96C-499A-9890-84EF1EF1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AB718-B6D4-41A9-9892-627715D5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3B5907-C2BB-41AF-96CF-78521827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88157-28C3-46BF-9563-DFBB3C3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A7767-00A2-4A3E-9051-64034D1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0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E1F4-4F4E-44CF-9EE5-A2E7777A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156BE-58A9-4E5A-81B9-D823761D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FC5EE-6084-4EFB-AA3E-2CE5741C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8D452-0B71-4F85-9203-90180A27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CBB9A-CFA4-4CB7-B91B-32536C58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93DA1-1E5D-4B50-A46E-C5AF4978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6E05-4976-41B5-B4AA-2E000CD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823A11-8F98-4E14-AAB8-48C58548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D7560-10F6-4AB9-8D97-455A347B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520C-2024-4EE1-8076-D7D7A8AE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827C7-F05F-4819-A8E7-3C89C67A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95DDD-4EE0-4D84-9425-9F5FF19F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514088-ED0F-4E96-9247-AF944921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80A65-5ADF-4C3C-A3A4-412B6050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2A54-B9B5-4EEA-BDC4-C868C2CD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030A-9A79-44C1-8664-7728DEDCC7FA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E00F0-887B-4306-AC56-2A789153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F986C-A527-4603-915A-255F1F019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NUCSAssistants/2021web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C1CB-9B8E-4B08-AA0B-1C1668A7E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 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1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1DE44-A517-4D23-A642-660506B6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Bitnami WAMP Stack Manager tool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6C19D6-5228-4AD3-8C22-3EBA1703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88" y="998289"/>
            <a:ext cx="25232037" cy="9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1059912">
            <a:extLst>
              <a:ext uri="{FF2B5EF4-FFF2-40B4-BE49-F238E27FC236}">
                <a16:creationId xmlns:a16="http://schemas.microsoft.com/office/drawing/2014/main" id="{DA65D0B4-E493-488A-9C33-FE0610D9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1455489"/>
            <a:ext cx="6048462" cy="44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DCD87-8DBE-4FD8-BB74-DE15740D099C}"/>
              </a:ext>
            </a:extLst>
          </p:cNvPr>
          <p:cNvSpPr txBox="1"/>
          <p:nvPr/>
        </p:nvSpPr>
        <p:spPr>
          <a:xfrm>
            <a:off x="7200834" y="3288721"/>
            <a:ext cx="39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php </a:t>
            </a:r>
            <a:r>
              <a:rPr lang="ko-KR" altLang="en-US"/>
              <a:t>수업 시 </a:t>
            </a:r>
            <a:r>
              <a:rPr lang="en-US" altLang="ko-KR"/>
              <a:t>Apache Web	Server </a:t>
            </a:r>
            <a:r>
              <a:rPr lang="ko-KR" altLang="en-US"/>
              <a:t>를</a:t>
            </a:r>
            <a:endParaRPr lang="en-US" altLang="ko-KR"/>
          </a:p>
          <a:p>
            <a:r>
              <a:rPr lang="en-US" altLang="ko-KR"/>
              <a:t>Restart </a:t>
            </a:r>
            <a:r>
              <a:rPr lang="ko-KR" altLang="en-US"/>
              <a:t>해야 할 경우가 생김</a:t>
            </a:r>
          </a:p>
        </p:txBody>
      </p:sp>
    </p:spTree>
    <p:extLst>
      <p:ext uri="{BB962C8B-B14F-4D97-AF65-F5344CB8AC3E}">
        <p14:creationId xmlns:p14="http://schemas.microsoft.com/office/powerpoint/2010/main" val="340660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E531F-B557-4286-8BF7-0C22920B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첫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3AD1E-7E0D-4982-B4F3-A8B2B63E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07" y="1522821"/>
            <a:ext cx="5791544" cy="3263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3E895-D4A3-4C21-B9CB-501F0469C6A3}"/>
              </a:ext>
            </a:extLst>
          </p:cNvPr>
          <p:cNvSpPr txBox="1"/>
          <p:nvPr/>
        </p:nvSpPr>
        <p:spPr>
          <a:xfrm>
            <a:off x="838200" y="4982547"/>
            <a:ext cx="588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htdocs </a:t>
            </a:r>
            <a:r>
              <a:rPr lang="ko-KR" altLang="en-US"/>
              <a:t>안에 있는 파일들이 모여 이 페이지를 구성한다</a:t>
            </a:r>
            <a:r>
              <a:rPr lang="en-US" altLang="ko-KR"/>
              <a:t>.</a:t>
            </a:r>
          </a:p>
          <a:p>
            <a:r>
              <a:rPr lang="ko-KR" altLang="en-US"/>
              <a:t>해당 디렉토리 안에 파일들을 모두 지우자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6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B2252-B1FE-48C4-B138-6C4965A9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조교실 웹프로그래밍수업 깃허브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D09C6-8DE8-4611-8EF7-0D729399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294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hlinkClick r:id="rId2"/>
              </a:rPr>
              <a:t>https://github.com/GNUCSAssistants/2021webprogramming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B1608-E432-4AAD-8872-D3DBED8FE6C9}"/>
              </a:ext>
            </a:extLst>
          </p:cNvPr>
          <p:cNvSpPr txBox="1"/>
          <p:nvPr/>
        </p:nvSpPr>
        <p:spPr>
          <a:xfrm>
            <a:off x="838199" y="2499919"/>
            <a:ext cx="8775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즐겨찾기 추가</a:t>
            </a:r>
            <a:endParaRPr lang="en-US" altLang="ko-KR"/>
          </a:p>
          <a:p>
            <a:r>
              <a:rPr lang="ko-KR" altLang="en-US"/>
              <a:t>깃허브에 접속해 샘플 예제를 복사해서 </a:t>
            </a:r>
            <a:r>
              <a:rPr lang="en-US" altLang="ko-KR"/>
              <a:t>index.html </a:t>
            </a:r>
            <a:r>
              <a:rPr lang="ko-KR" altLang="en-US"/>
              <a:t>파일 하나를 만든다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60C029-E8BE-465A-812D-010C0343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88" y="3309150"/>
            <a:ext cx="8615494" cy="33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7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7DB3-F69D-4063-A1CA-E13056D7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첫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247FDD-0ACE-4A4F-90EC-D0533998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25" y="2533650"/>
            <a:ext cx="5105400" cy="1790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DBA5A0-B7B0-463D-A22C-697396AC9F48}"/>
              </a:ext>
            </a:extLst>
          </p:cNvPr>
          <p:cNvSpPr/>
          <p:nvPr/>
        </p:nvSpPr>
        <p:spPr>
          <a:xfrm>
            <a:off x="6686725" y="2533650"/>
            <a:ext cx="5105400" cy="2732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C56659-9C94-4002-996A-CB5ED4AA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5" y="2944010"/>
            <a:ext cx="5519955" cy="19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2. HTML</vt:lpstr>
      <vt:lpstr>Bitnami WAMP Stack Manager tool</vt:lpstr>
      <vt:lpstr>첫 화면</vt:lpstr>
      <vt:lpstr>조교실 웹프로그래밍수업 깃허브</vt:lpstr>
      <vt:lpstr>첫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HTML</dc:title>
  <dc:creator>이 자룡</dc:creator>
  <cp:lastModifiedBy>이 자룡</cp:lastModifiedBy>
  <cp:revision>5</cp:revision>
  <dcterms:created xsi:type="dcterms:W3CDTF">2021-09-07T04:17:11Z</dcterms:created>
  <dcterms:modified xsi:type="dcterms:W3CDTF">2021-09-07T04:39:52Z</dcterms:modified>
</cp:coreProperties>
</file>