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F45F3-6792-4087-B2E9-41478F300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3BBAE0-3B7E-411A-95B0-C2E86B198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80B52-6021-4DD4-95CF-825D16173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7165-1EAC-4506-99F1-19348AA3593B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7F59A7-704F-4517-8336-621DFC5F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719A7-AA3C-47E2-B8FB-6CEDCAF0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D37-8B73-45A9-9055-3267C824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05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AF3FC-DF85-4AA4-BE05-A4B496A7A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271E40-ED46-4E82-A392-783528759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CE9F1B-0E10-4472-95C6-A3F88FB6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7165-1EAC-4506-99F1-19348AA3593B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16E3E-4BDB-4F11-AFCE-B2E1D33F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01FD25-362D-45FB-BACA-8397C4E4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D37-8B73-45A9-9055-3267C824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54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348C35-E548-45D6-883B-E177F6E87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951137-0113-47EF-BD26-92259C933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10816-8532-427B-AAF3-8BB93632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7165-1EAC-4506-99F1-19348AA3593B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DB99C7-27E5-43B4-812B-C6D19C6C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C9D9B-2577-49A8-B531-0B9DF45A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D37-8B73-45A9-9055-3267C824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54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B09B8-0EC0-4694-80B6-70961540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A68DD-8860-48A4-8635-41301439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AE507-4304-437E-8B4B-44474A27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7165-1EAC-4506-99F1-19348AA3593B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41645-5913-47FB-83C0-BD19EB55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83E7A0-DFF9-4994-BB33-F7E9752F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D37-8B73-45A9-9055-3267C824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14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2B00B-8649-45E0-A804-C0CF9A346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574E89-5435-4038-B912-BF5DFA315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5364A6-B4D7-4E02-9207-D0951D778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7165-1EAC-4506-99F1-19348AA3593B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6E9D6D-644E-4F2A-AFAD-26256F6D3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CCF0A3-0381-45FD-AA0A-9BB8ADCD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D37-8B73-45A9-9055-3267C824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41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A92C5-B637-4A3B-B6E8-9D01C4ED8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D1EFAA-F146-4BB8-BD77-DCF2388C6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C35BED-F39B-40C8-8A9B-66220320F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CE28F-DD49-46F6-A0AB-A6C444EFD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7165-1EAC-4506-99F1-19348AA3593B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F04387-2899-48B6-B7D5-63375F31B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962A01-905B-40ED-9FAC-B375CF4E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D37-8B73-45A9-9055-3267C824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05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2444B-0E89-427E-A221-C8A852FE8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F3FBAD-DD10-47E1-B8DB-10A3C56B1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5DF72D-7931-42F3-80FE-FE30F77C1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B4D066-7B97-46F4-AA2C-DA0BBD112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2D6FF0-7A72-4345-B52F-62AA59785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0D63AA-C609-466F-BDE5-6CF79883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7165-1EAC-4506-99F1-19348AA3593B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B9091A-E140-4A5C-842F-59BB3203B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CBA8BE-3D88-4786-9219-6CD1E8A8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D37-8B73-45A9-9055-3267C824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38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31A9D-44BD-4DFD-B478-19BAF40A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1E7BC3-8D07-4611-82E6-078F5B71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7165-1EAC-4506-99F1-19348AA3593B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87BADC-EC56-46F4-8CC6-3709506DA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10A1DD-5DA3-4EBF-84AD-366C401E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D37-8B73-45A9-9055-3267C824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33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A0C208-0EE8-407E-AD8D-08F8A550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7165-1EAC-4506-99F1-19348AA3593B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DDE707-96DF-4621-8DD7-C0634B798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B36395-A05B-44A1-A55B-590D9856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D37-8B73-45A9-9055-3267C824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4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104DF-BDB6-4F6B-A697-E4D788BA4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18867-8EAE-4196-802D-FA4D93ADF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D53806-CACA-4267-9F46-29C781477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795D07-29E9-4AF6-8FC3-C33C42680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7165-1EAC-4506-99F1-19348AA3593B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B70B66-07ED-433E-B128-0649DA0C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76539E-7CDD-4AEC-A97D-05253B92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D37-8B73-45A9-9055-3267C824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3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5F9E0-DF9C-4B73-ABB8-ED17171E3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CCF8A7-8FEB-4AF7-9C14-907DAEDF3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AF269D-6794-4AE2-8BBB-8BBBAE519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CF5109-CBE5-4B5F-A8DB-A45EE46D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7165-1EAC-4506-99F1-19348AA3593B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946946-D2E9-467F-909F-F5A5B3D5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D2AA4F-9510-4470-8B5D-15325E100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D37-8B73-45A9-9055-3267C824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18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E29FD3-1048-4274-8683-60499B617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274820-A06B-4CCA-9466-1B32CE466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2A2DAD-D289-4F19-A68C-57CB38CB2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37165-1EAC-4506-99F1-19348AA3593B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110AEB-D19E-45E8-A9D4-D7D7F7FE4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FD2B05-BF9D-4D5A-9391-99EAD4E19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17D37-8B73-45A9-9055-3267C824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61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fif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B143C-F143-4B31-ABCA-E35AE9059B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웹이란</a:t>
            </a:r>
          </a:p>
        </p:txBody>
      </p:sp>
    </p:spTree>
    <p:extLst>
      <p:ext uri="{BB962C8B-B14F-4D97-AF65-F5344CB8AC3E}">
        <p14:creationId xmlns:p14="http://schemas.microsoft.com/office/powerpoint/2010/main" val="288180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356E7-2436-4737-9095-B08FA637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크롬 접속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13AA4-B3C5-4E8E-BAA7-15C06799F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5021424" cy="1706140"/>
          </a:xfrm>
        </p:spPr>
        <p:txBody>
          <a:bodyPr>
            <a:normAutofit/>
          </a:bodyPr>
          <a:lstStyle/>
          <a:p>
            <a:r>
              <a:rPr lang="en-US" altLang="ko-KR"/>
              <a:t>http://203.255.3.144:1993</a:t>
            </a:r>
          </a:p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대체 무슨 일이 생긴 것일까</a:t>
            </a:r>
            <a:r>
              <a:rPr lang="en-US" altLang="ko-KR"/>
              <a:t>?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C1010A-2A17-4A0D-8CEB-D771E706A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600" y="432528"/>
            <a:ext cx="35433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1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932E1F-C989-4A44-B6B5-55AD0000E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28" y="3886200"/>
            <a:ext cx="3713852" cy="27768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6D6E8B-FC62-4B70-9DA4-7CEE0CB8D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94" y="1472786"/>
            <a:ext cx="3954286" cy="22829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E1F71F-40AB-4F58-AB91-C0EADD9809B5}"/>
              </a:ext>
            </a:extLst>
          </p:cNvPr>
          <p:cNvSpPr txBox="1"/>
          <p:nvPr/>
        </p:nvSpPr>
        <p:spPr>
          <a:xfrm>
            <a:off x="2520560" y="757564"/>
            <a:ext cx="2714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203.255.3.144</a:t>
            </a:r>
            <a:endParaRPr lang="ko-KR" altLang="en-US" sz="3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06D9F-7AA6-4B28-83B9-2FF9AF8FE07B}"/>
              </a:ext>
            </a:extLst>
          </p:cNvPr>
          <p:cNvSpPr txBox="1"/>
          <p:nvPr/>
        </p:nvSpPr>
        <p:spPr>
          <a:xfrm>
            <a:off x="212378" y="283772"/>
            <a:ext cx="5197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Public IP: </a:t>
            </a:r>
            <a:r>
              <a:rPr lang="ko-KR" altLang="en-US" sz="2800"/>
              <a:t>전 세계에서 딱 하나</a:t>
            </a:r>
            <a:endParaRPr lang="en-US" altLang="ko-KR" sz="2800"/>
          </a:p>
        </p:txBody>
      </p:sp>
      <p:pic>
        <p:nvPicPr>
          <p:cNvPr id="11" name="그림 10" descr="텍스트, 벡터그래픽, 클립아트, 스크린샷이(가) 표시된 사진&#10;&#10;자동 생성된 설명">
            <a:extLst>
              <a:ext uri="{FF2B5EF4-FFF2-40B4-BE49-F238E27FC236}">
                <a16:creationId xmlns:a16="http://schemas.microsoft.com/office/drawing/2014/main" id="{FD6FC8F7-7305-4356-9357-A16903CD5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012" y="4985946"/>
            <a:ext cx="1985997" cy="148949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F5489F-64B2-4C04-B6AD-A040ECF120EA}"/>
              </a:ext>
            </a:extLst>
          </p:cNvPr>
          <p:cNvSpPr/>
          <p:nvPr/>
        </p:nvSpPr>
        <p:spPr>
          <a:xfrm>
            <a:off x="5775649" y="5050171"/>
            <a:ext cx="5462323" cy="1425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BA4DA6-F3C4-4B3E-93B1-99974A77CCDF}"/>
              </a:ext>
            </a:extLst>
          </p:cNvPr>
          <p:cNvSpPr/>
          <p:nvPr/>
        </p:nvSpPr>
        <p:spPr>
          <a:xfrm>
            <a:off x="5775647" y="3624897"/>
            <a:ext cx="5462323" cy="1425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6E3FB4-9F30-4A8A-921E-619629EB39AA}"/>
              </a:ext>
            </a:extLst>
          </p:cNvPr>
          <p:cNvSpPr txBox="1"/>
          <p:nvPr/>
        </p:nvSpPr>
        <p:spPr>
          <a:xfrm>
            <a:off x="7939053" y="5376752"/>
            <a:ext cx="3392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/>
              <a:t>v.20.04 Server</a:t>
            </a:r>
            <a:endParaRPr lang="ko-KR" altLang="en-US" sz="4000"/>
          </a:p>
        </p:txBody>
      </p:sp>
      <p:pic>
        <p:nvPicPr>
          <p:cNvPr id="16" name="그림 1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F6DA54AC-6D5B-4C2F-B604-4159BB2275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692" y="3886200"/>
            <a:ext cx="1929317" cy="10107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910CA88-577A-4818-BC68-D698095CE1F0}"/>
              </a:ext>
            </a:extLst>
          </p:cNvPr>
          <p:cNvSpPr txBox="1"/>
          <p:nvPr/>
        </p:nvSpPr>
        <p:spPr>
          <a:xfrm>
            <a:off x="7939053" y="4037639"/>
            <a:ext cx="1752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/>
              <a:t>v.20.10</a:t>
            </a:r>
            <a:endParaRPr lang="ko-KR" altLang="en-US" sz="4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A93B62-8752-408D-B450-8F199E5DFD4C}"/>
              </a:ext>
            </a:extLst>
          </p:cNvPr>
          <p:cNvSpPr/>
          <p:nvPr/>
        </p:nvSpPr>
        <p:spPr>
          <a:xfrm>
            <a:off x="5775646" y="2199623"/>
            <a:ext cx="5462323" cy="1425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45F9EA-A15D-4499-8FFB-0758983F8F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862" y="2493132"/>
            <a:ext cx="1434975" cy="75451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482D9C-9E21-4861-9328-BC67872E82F2}"/>
              </a:ext>
            </a:extLst>
          </p:cNvPr>
          <p:cNvSpPr txBox="1"/>
          <p:nvPr/>
        </p:nvSpPr>
        <p:spPr>
          <a:xfrm>
            <a:off x="7939053" y="2192336"/>
            <a:ext cx="30440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/>
              <a:t>v.8.0-apache</a:t>
            </a:r>
          </a:p>
          <a:p>
            <a:r>
              <a:rPr lang="en-US" altLang="ko-KR" sz="4000">
                <a:solidFill>
                  <a:srgbClr val="FF0000"/>
                </a:solidFill>
              </a:rPr>
              <a:t>port: 1993</a:t>
            </a:r>
            <a:endParaRPr lang="ko-KR" altLang="en-US" sz="400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88B55F-00D8-40F6-AE0B-EA97F8AB3C66}"/>
              </a:ext>
            </a:extLst>
          </p:cNvPr>
          <p:cNvSpPr/>
          <p:nvPr/>
        </p:nvSpPr>
        <p:spPr>
          <a:xfrm>
            <a:off x="5775645" y="774349"/>
            <a:ext cx="5462323" cy="1425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8DC7CFC-8659-4CD4-9BBB-488B5497E2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3424" y="1149930"/>
            <a:ext cx="1847850" cy="6572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E18020D-5B4A-4DB4-ACE3-83B18ED826DA}"/>
              </a:ext>
            </a:extLst>
          </p:cNvPr>
          <p:cNvSpPr txBox="1"/>
          <p:nvPr/>
        </p:nvSpPr>
        <p:spPr>
          <a:xfrm>
            <a:off x="7942568" y="1099269"/>
            <a:ext cx="2593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</a:rPr>
              <a:t>index.html</a:t>
            </a:r>
            <a:endParaRPr lang="ko-KR" altLang="en-US" sz="4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457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6BC13-CDAF-4E00-9849-E03ED210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웹 프로그램이란</a:t>
            </a:r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73847D-CA18-4A79-9C2C-C8A424E13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solidFill>
                  <a:srgbClr val="FF0000"/>
                </a:solidFill>
              </a:rPr>
              <a:t>다른 컴퓨터에 접속</a:t>
            </a:r>
            <a:r>
              <a:rPr lang="ko-KR" altLang="en-US"/>
              <a:t>해 실행할 수 있는 프로그램</a:t>
            </a:r>
            <a:r>
              <a:rPr lang="en-US" altLang="ko-KR"/>
              <a:t>!</a:t>
            </a:r>
          </a:p>
          <a:p>
            <a:r>
              <a:rPr lang="ko-KR" altLang="en-US"/>
              <a:t>프로그램을 여러분들에게 보여주는 도구가 바로 </a:t>
            </a:r>
            <a:r>
              <a:rPr lang="ko-KR" altLang="en-US">
                <a:solidFill>
                  <a:srgbClr val="FF0000"/>
                </a:solidFill>
              </a:rPr>
              <a:t>브라우저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3D8BB5-CCED-4410-9160-95FE2F485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11" y="3752966"/>
            <a:ext cx="1857625" cy="15136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D93B49-6EE1-45C5-96D4-E8B3A3D9F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336" y="3752966"/>
            <a:ext cx="1574171" cy="15881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C62CE6-DAFB-4E87-827F-F362F64CB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927" y="3824531"/>
            <a:ext cx="1468987" cy="144205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8AFD578-CD9C-4495-8258-A2C21D2FABAE}"/>
              </a:ext>
            </a:extLst>
          </p:cNvPr>
          <p:cNvCxnSpPr>
            <a:cxnSpLocks/>
          </p:cNvCxnSpPr>
          <p:nvPr/>
        </p:nvCxnSpPr>
        <p:spPr>
          <a:xfrm>
            <a:off x="8957453" y="3884103"/>
            <a:ext cx="1226890" cy="145698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EC2512-5A8E-4FE3-B805-2CA4F73A2461}"/>
              </a:ext>
            </a:extLst>
          </p:cNvPr>
          <p:cNvCxnSpPr>
            <a:cxnSpLocks/>
          </p:cNvCxnSpPr>
          <p:nvPr/>
        </p:nvCxnSpPr>
        <p:spPr>
          <a:xfrm flipH="1">
            <a:off x="8899851" y="3884103"/>
            <a:ext cx="1511623" cy="15174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9833BFB3-D537-43B8-895C-A581327E2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122" y="3280946"/>
            <a:ext cx="1959878" cy="261317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30025D3-40F5-4D30-BD85-6ACD20B09C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5899" y="3824758"/>
            <a:ext cx="1632701" cy="1619391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50112CB-1CF9-4AFA-953D-DA7A826E6F15}"/>
              </a:ext>
            </a:extLst>
          </p:cNvPr>
          <p:cNvCxnSpPr/>
          <p:nvPr/>
        </p:nvCxnSpPr>
        <p:spPr>
          <a:xfrm>
            <a:off x="8347046" y="3011648"/>
            <a:ext cx="0" cy="34227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84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03134-EB4F-4C05-A8F3-C92B12E3E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기본적인 기술들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D3822-770D-4E79-AEDF-E6028FE47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HTML		-	</a:t>
            </a:r>
            <a:r>
              <a:rPr lang="ko-KR" altLang="en-US"/>
              <a:t>보여줄 때</a:t>
            </a:r>
            <a:endParaRPr lang="en-US" altLang="ko-KR"/>
          </a:p>
          <a:p>
            <a:r>
              <a:rPr lang="en-US" altLang="ko-KR"/>
              <a:t>CSS			-	</a:t>
            </a:r>
            <a:r>
              <a:rPr lang="ko-KR" altLang="en-US"/>
              <a:t>예쁘게 꾸밀 때</a:t>
            </a:r>
            <a:endParaRPr lang="en-US" altLang="ko-KR"/>
          </a:p>
          <a:p>
            <a:r>
              <a:rPr lang="en-US" altLang="ko-KR">
                <a:solidFill>
                  <a:srgbClr val="FF0000"/>
                </a:solidFill>
              </a:rPr>
              <a:t>JavaScript	</a:t>
            </a:r>
            <a:r>
              <a:rPr lang="en-US" altLang="ko-KR"/>
              <a:t>	-	</a:t>
            </a:r>
            <a:r>
              <a:rPr lang="ko-KR" altLang="en-US"/>
              <a:t>동작시킬 때 </a:t>
            </a:r>
            <a:r>
              <a:rPr lang="en-US" altLang="ko-KR"/>
              <a:t>(DOM, event)</a:t>
            </a:r>
          </a:p>
          <a:p>
            <a:endParaRPr lang="en-US" altLang="ko-KR"/>
          </a:p>
          <a:p>
            <a:r>
              <a:rPr lang="ko-KR" altLang="en-US"/>
              <a:t>서버 언어들 </a:t>
            </a:r>
            <a:r>
              <a:rPr lang="en-US" altLang="ko-KR"/>
              <a:t>(API)</a:t>
            </a:r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node.js</a:t>
            </a:r>
            <a:r>
              <a:rPr lang="en-US" altLang="ko-KR"/>
              <a:t>, python, jsp, php, c#, …</a:t>
            </a:r>
          </a:p>
          <a:p>
            <a:pPr lvl="1"/>
            <a:endParaRPr lang="en-US" altLang="ko-KR"/>
          </a:p>
          <a:p>
            <a:r>
              <a:rPr lang="ko-KR" altLang="en-US"/>
              <a:t>데이터베이스</a:t>
            </a:r>
            <a:endParaRPr lang="en-US" altLang="ko-KR"/>
          </a:p>
          <a:p>
            <a:pPr lvl="1"/>
            <a:r>
              <a:rPr lang="en-US" altLang="ko-KR"/>
              <a:t>SQL, NoSQL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763B31-0B5B-4CD5-8C01-3A24E679B9EA}"/>
              </a:ext>
            </a:extLst>
          </p:cNvPr>
          <p:cNvSpPr/>
          <p:nvPr/>
        </p:nvSpPr>
        <p:spPr>
          <a:xfrm>
            <a:off x="746620" y="1690688"/>
            <a:ext cx="8347046" cy="1738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2976DE-55DB-4F7C-B209-FC5ECBEF104C}"/>
              </a:ext>
            </a:extLst>
          </p:cNvPr>
          <p:cNvSpPr/>
          <p:nvPr/>
        </p:nvSpPr>
        <p:spPr>
          <a:xfrm>
            <a:off x="746620" y="3780945"/>
            <a:ext cx="8347046" cy="1042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776221-8DE5-4CDD-BAD0-1C27B66DC55A}"/>
              </a:ext>
            </a:extLst>
          </p:cNvPr>
          <p:cNvSpPr txBox="1"/>
          <p:nvPr/>
        </p:nvSpPr>
        <p:spPr>
          <a:xfrm>
            <a:off x="9278224" y="2139193"/>
            <a:ext cx="1882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브라우저의 언어</a:t>
            </a:r>
            <a:endParaRPr lang="en-US" altLang="ko-KR"/>
          </a:p>
          <a:p>
            <a:r>
              <a:rPr lang="en-US" altLang="ko-KR"/>
              <a:t>Client</a:t>
            </a:r>
          </a:p>
          <a:p>
            <a:r>
              <a:rPr lang="en-US" altLang="ko-KR"/>
              <a:t>Frontend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642E18-0294-4A2C-840F-7ABBFD3730E1}"/>
              </a:ext>
            </a:extLst>
          </p:cNvPr>
          <p:cNvSpPr txBox="1"/>
          <p:nvPr/>
        </p:nvSpPr>
        <p:spPr>
          <a:xfrm>
            <a:off x="9278224" y="3840642"/>
            <a:ext cx="1420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서버의 언어</a:t>
            </a:r>
            <a:endParaRPr lang="en-US" altLang="ko-KR"/>
          </a:p>
          <a:p>
            <a:r>
              <a:rPr lang="en-US" altLang="ko-KR"/>
              <a:t>Server</a:t>
            </a:r>
          </a:p>
          <a:p>
            <a:r>
              <a:rPr lang="en-US" altLang="ko-KR"/>
              <a:t>Backend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C2A066-74F5-44E0-BC4B-FB7295307043}"/>
              </a:ext>
            </a:extLst>
          </p:cNvPr>
          <p:cNvSpPr/>
          <p:nvPr/>
        </p:nvSpPr>
        <p:spPr>
          <a:xfrm>
            <a:off x="746620" y="5049080"/>
            <a:ext cx="8347046" cy="1042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80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20035-6119-4228-B1AB-C821D9760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개발환경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63349B-4213-4BA9-9CA8-B487BA297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크롬 깔자</a:t>
            </a:r>
            <a:r>
              <a:rPr lang="en-US" altLang="ko-KR"/>
              <a:t>!</a:t>
            </a:r>
          </a:p>
          <a:p>
            <a:r>
              <a:rPr lang="ko-KR" altLang="en-US"/>
              <a:t>에디터를 설치하자</a:t>
            </a:r>
            <a:r>
              <a:rPr lang="en-US" altLang="ko-KR"/>
              <a:t>!</a:t>
            </a:r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VSCode</a:t>
            </a:r>
            <a:r>
              <a:rPr lang="en-US" altLang="ko-KR"/>
              <a:t>, Sublime Text, Notepad++, Vim … </a:t>
            </a:r>
          </a:p>
          <a:p>
            <a:r>
              <a:rPr lang="ko-KR" altLang="en-US"/>
              <a:t>내 컴퓨터를 서버로 만들어보자</a:t>
            </a:r>
            <a:r>
              <a:rPr lang="en-US" altLang="ko-KR"/>
              <a:t>!</a:t>
            </a:r>
          </a:p>
          <a:p>
            <a:pPr lvl="1"/>
            <a:r>
              <a:rPr lang="en-US" altLang="ko-KR"/>
              <a:t>Bitnami WAMP Stack 8</a:t>
            </a:r>
          </a:p>
          <a:p>
            <a:pPr lvl="2"/>
            <a:r>
              <a:rPr lang="en-US" altLang="ko-KR"/>
              <a:t>W	Windows</a:t>
            </a:r>
          </a:p>
          <a:p>
            <a:pPr lvl="2"/>
            <a:r>
              <a:rPr lang="en-US" altLang="ko-KR"/>
              <a:t>A	Apache</a:t>
            </a:r>
          </a:p>
          <a:p>
            <a:pPr lvl="2"/>
            <a:r>
              <a:rPr lang="en-US" altLang="ko-KR"/>
              <a:t>M	MariaDB (MySQL)</a:t>
            </a:r>
          </a:p>
          <a:p>
            <a:pPr lvl="2"/>
            <a:r>
              <a:rPr lang="en-US" altLang="ko-KR"/>
              <a:t>P	Php 8</a:t>
            </a:r>
          </a:p>
        </p:txBody>
      </p:sp>
    </p:spTree>
    <p:extLst>
      <p:ext uri="{BB962C8B-B14F-4D97-AF65-F5344CB8AC3E}">
        <p14:creationId xmlns:p14="http://schemas.microsoft.com/office/powerpoint/2010/main" val="2587304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87CFB23-212D-4E87-AE82-C0CA57A6D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1" y="1116277"/>
            <a:ext cx="9387281" cy="41780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ADB7C8-8920-4AB4-BA88-9EAAD75D0215}"/>
              </a:ext>
            </a:extLst>
          </p:cNvPr>
          <p:cNvSpPr txBox="1"/>
          <p:nvPr/>
        </p:nvSpPr>
        <p:spPr>
          <a:xfrm>
            <a:off x="159391" y="192947"/>
            <a:ext cx="6471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조교실 깃허브 참고</a:t>
            </a:r>
            <a:r>
              <a:rPr lang="en-US" altLang="ko-KR"/>
              <a:t>: </a:t>
            </a:r>
          </a:p>
          <a:p>
            <a:r>
              <a:rPr lang="en-US" altLang="ko-KR"/>
              <a:t>https://github.com/GNUCSAssistants/2021webprogramming</a:t>
            </a:r>
          </a:p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1BE41-9137-4978-B36C-1D8149FD2A9D}"/>
              </a:ext>
            </a:extLst>
          </p:cNvPr>
          <p:cNvSpPr txBox="1"/>
          <p:nvPr/>
        </p:nvSpPr>
        <p:spPr>
          <a:xfrm>
            <a:off x="159390" y="5580077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브라우저 키고 주소창에 </a:t>
            </a:r>
            <a:r>
              <a:rPr lang="en-US" altLang="ko-KR" b="1">
                <a:solidFill>
                  <a:srgbClr val="FF0000"/>
                </a:solidFill>
              </a:rPr>
              <a:t>localhost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939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AEDB8-89F9-45C7-8B76-E8657C8D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localhost</a:t>
            </a:r>
            <a:r>
              <a:rPr lang="ko-KR" altLang="en-US"/>
              <a:t> </a:t>
            </a:r>
            <a:r>
              <a:rPr lang="en-US" altLang="ko-KR"/>
              <a:t>?</a:t>
            </a:r>
            <a:r>
              <a:rPr lang="ko-KR" altLang="en-US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93411E-26D6-4964-879E-9F6D14A15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내 컴퓨터를 말한다</a:t>
            </a:r>
            <a:r>
              <a:rPr lang="en-US" altLang="ko-KR"/>
              <a:t>.</a:t>
            </a:r>
          </a:p>
          <a:p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내 컴퓨터는 </a:t>
            </a:r>
            <a:r>
              <a:rPr lang="en-US" altLang="ko-KR"/>
              <a:t>Bitnami </a:t>
            </a:r>
            <a:r>
              <a:rPr lang="ko-KR" altLang="en-US"/>
              <a:t>설치 이후 서버가 되었지만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</a:t>
            </a:r>
            <a:r>
              <a:rPr lang="ko-KR" altLang="en-US"/>
              <a:t>내 컴퓨터에 내가 접속한 것</a:t>
            </a:r>
            <a:endParaRPr lang="en-US" altLang="ko-KR"/>
          </a:p>
          <a:p>
            <a:r>
              <a:rPr lang="en-US" altLang="ko-KR"/>
              <a:t>localhost = 127.0.0.1</a:t>
            </a:r>
          </a:p>
        </p:txBody>
      </p:sp>
    </p:spTree>
    <p:extLst>
      <p:ext uri="{BB962C8B-B14F-4D97-AF65-F5344CB8AC3E}">
        <p14:creationId xmlns:p14="http://schemas.microsoft.com/office/powerpoint/2010/main" val="4157190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557CA-7A00-4543-8F26-25416785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다음 시간엔</a:t>
            </a:r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60609-8BEB-46D7-A7D2-8D645C532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HTML </a:t>
            </a:r>
            <a:r>
              <a:rPr lang="ko-KR" altLang="en-US"/>
              <a:t>필수 태그</a:t>
            </a:r>
          </a:p>
        </p:txBody>
      </p:sp>
    </p:spTree>
    <p:extLst>
      <p:ext uri="{BB962C8B-B14F-4D97-AF65-F5344CB8AC3E}">
        <p14:creationId xmlns:p14="http://schemas.microsoft.com/office/powerpoint/2010/main" val="1744657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206</Words>
  <Application>Microsoft Office PowerPoint</Application>
  <PresentationFormat>와이드스크린</PresentationFormat>
  <Paragraphs>51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1. 웹이란</vt:lpstr>
      <vt:lpstr>크롬 접속</vt:lpstr>
      <vt:lpstr>PowerPoint 프레젠테이션</vt:lpstr>
      <vt:lpstr>즉, 웹 프로그램이란…</vt:lpstr>
      <vt:lpstr>기본적인 기술들</vt:lpstr>
      <vt:lpstr>개발환경 구성</vt:lpstr>
      <vt:lpstr>PowerPoint 프레젠테이션</vt:lpstr>
      <vt:lpstr>localhost ? </vt:lpstr>
      <vt:lpstr>다음 시간엔…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웹이란</dc:title>
  <dc:creator>이 자룡</dc:creator>
  <cp:lastModifiedBy>이 자룡</cp:lastModifiedBy>
  <cp:revision>13</cp:revision>
  <dcterms:created xsi:type="dcterms:W3CDTF">2021-08-31T08:59:56Z</dcterms:created>
  <dcterms:modified xsi:type="dcterms:W3CDTF">2021-08-31T09:55:35Z</dcterms:modified>
</cp:coreProperties>
</file>