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4" r:id="rId16"/>
    <p:sldId id="275" r:id="rId17"/>
    <p:sldId id="271" r:id="rId18"/>
    <p:sldId id="272" r:id="rId19"/>
    <p:sldId id="273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7F59-3470-4050-BA84-6B6A24083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89FF9-1CCD-4A16-AE84-7065B022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fr-FR"/>
              <a:t>클릭하여 마스터 부제목 스타일 편집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A77FA-AF3F-4884-9C03-A2C3D413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95C48-ABB8-4319-B9BC-D9C23B2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16E50-39C7-4FFB-B18E-82FF79C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C283F-884D-4E83-BEC2-2C093DA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21489-17A3-4B41-87D9-963A112E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0DD-23F2-45E2-B2B5-BA8DDDE5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28C90-73AC-45F1-A612-427C1096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B3CFD-963E-4AEF-91E1-30C564C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B953B-F68A-4573-8A5D-C9388A92C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16BFC-84D8-4FCA-835D-9420099E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F1631-2C23-41E4-80C8-D2B9E194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A3F3-3250-49AD-B7CE-1515510A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892F3-BBAD-472E-AAF5-E0FE12D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EACC-BB71-4E29-95EB-990F60C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9EE30-69B8-48A3-900E-5E207B4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93CD-6774-4500-8AFD-4C8B8CC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A3B95-6F14-40C4-B3DF-0F79353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539CD-AC1D-45C7-B777-CDA0545A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DAA4-5E85-4B41-B355-85214631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3AF69-9443-43A0-998B-16841627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158F3-BE8A-4F07-97E9-E531D65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F55A8-32E0-4A4A-8031-08CA4419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CFA1-6FBD-4751-A37D-728E4EDB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0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437F6-847D-459D-A4E5-FD5E66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72911-C808-45A4-9D94-9AB06519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9111D-2D43-48B2-A6A9-A6745011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E541-EAD6-46C9-B8EA-BF20393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9EB79-C43D-4F88-BD8E-59F759E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70201-0E06-4CAB-BA12-E53EDDD1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4352-8421-448B-954B-98809A0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F4AB2-F246-4926-AD0B-0A357BCA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A2D9C-15C5-4269-AA04-1DF8BC56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57C0C-8A3B-4E2A-8076-7D71B558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D08EA-E441-4296-BC3B-5AB768CC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D5AE-4CFD-40D2-A46A-51B6017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432C7-1DC3-49CA-9AFF-AB7D28E7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6E3B2-34B4-44EE-98C5-AFF3BA1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4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BDED-541B-410C-BE5C-470EDE1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4AC1-7FDF-4328-AF74-9755742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3BB36-EBD2-432F-B436-454AAF19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D6198-EE65-4A18-B719-8A2966C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39A90-D1B9-4037-AAA1-DE9AFDF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499FD8-C060-441F-9F51-B50C42F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C9DBE-49FA-4DC2-9D35-2B627CB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06C1-4CC2-4872-A84A-9D3FB21A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3BFC2-728E-4E9C-92C3-36A3155E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0550A-5D5A-482D-ACBC-32E5F389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9AE5C-926E-48A7-9CA8-599CA714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6ED5B-2864-4D77-9C54-AE952A3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38451-ACB3-45C1-B277-7ABE215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DA61B-28EA-47AC-AA48-94E52A1E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CE597E-4B72-4C05-89F8-28E682E8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24648-1D21-40BF-8316-4305B4A9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12168-260E-486F-AE0C-B14F9B9C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C74F3-27EB-48D1-8865-B5559446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373F5-005F-4BA5-AB56-38C1B84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BF503-2082-4015-8FEE-8033A891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17D6B-E0F1-4DF9-A650-219009CA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113C-527E-4DAC-BBC9-AE165A50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D931-4309-4B2E-8E8E-EECD51D98351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E44F2-F69F-4CD6-90C7-815A233F3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DF79-A486-4292-B771-8E14FEA86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446FE-41F4-49AA-A0CA-8984D500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 </a:t>
            </a:r>
            <a:r>
              <a:rPr lang="fr-FR" altLang="ko-KR">
                <a:latin typeface="Arial" panose="020B0604020202020204" pitchFamily="34" charset="0"/>
                <a:ea typeface="맑은 고딕" panose="020B0503020000020004" pitchFamily="50" charset="-127"/>
              </a:rPr>
              <a:t>AccountBook</a:t>
            </a:r>
            <a:endParaRPr lang="fr-FR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20AA0-6147-47EB-8B04-16189F63B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12 </a:t>
            </a:r>
            <a:r>
              <a:rPr lang="ko-KR" altLang="fr-FR"/>
              <a:t>이자룡</a:t>
            </a:r>
            <a:endParaRPr lang="fr-FR" altLang="ko-KR"/>
          </a:p>
          <a:p>
            <a:r>
              <a:rPr lang="fr-FR"/>
              <a:t>14 </a:t>
            </a:r>
            <a:r>
              <a:rPr lang="ko-KR" altLang="fr-FR"/>
              <a:t>제태경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박명인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박수진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5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19AFDB-82D5-45FD-9486-80F32736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0" y="1361122"/>
            <a:ext cx="6124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8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C50E50C0-F763-4A25-840E-A8B0E599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" y="220235"/>
            <a:ext cx="11800470" cy="663776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FC6530DC-8A36-444A-ACA7-AF72D21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652" y="365125"/>
            <a:ext cx="3321148" cy="1325563"/>
          </a:xfrm>
        </p:spPr>
        <p:txBody>
          <a:bodyPr/>
          <a:lstStyle/>
          <a:p>
            <a:r>
              <a:rPr lang="ko-KR" altLang="fr-FR"/>
              <a:t>파일 계통도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C4BD-C80F-4BE4-A3AD-9C82F369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네이티브 앱과의 성능 비교</a:t>
            </a:r>
            <a:endParaRPr lang="fr-FR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D2F8266-2A79-4226-8C6E-5E1B2FCF8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798396"/>
              </p:ext>
            </p:extLst>
          </p:nvPr>
        </p:nvGraphicFramePr>
        <p:xfrm>
          <a:off x="1881809" y="1690688"/>
          <a:ext cx="6997148" cy="4378809"/>
        </p:xfrm>
        <a:graphic>
          <a:graphicData uri="http://schemas.openxmlformats.org/drawingml/2006/table">
            <a:tbl>
              <a:tblPr/>
              <a:tblGrid>
                <a:gridCol w="3051463">
                  <a:extLst>
                    <a:ext uri="{9D8B030D-6E8A-4147-A177-3AD203B41FA5}">
                      <a16:colId xmlns:a16="http://schemas.microsoft.com/office/drawing/2014/main" val="2425925837"/>
                    </a:ext>
                  </a:extLst>
                </a:gridCol>
                <a:gridCol w="2005057">
                  <a:extLst>
                    <a:ext uri="{9D8B030D-6E8A-4147-A177-3AD203B41FA5}">
                      <a16:colId xmlns:a16="http://schemas.microsoft.com/office/drawing/2014/main" val="1807802612"/>
                    </a:ext>
                  </a:extLst>
                </a:gridCol>
                <a:gridCol w="1940628">
                  <a:extLst>
                    <a:ext uri="{9D8B030D-6E8A-4147-A177-3AD203B41FA5}">
                      <a16:colId xmlns:a16="http://schemas.microsoft.com/office/drawing/2014/main" val="1458958961"/>
                    </a:ext>
                  </a:extLst>
                </a:gridCol>
              </a:tblGrid>
              <a:tr h="60189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 앱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앱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81552"/>
                  </a:ext>
                </a:extLst>
              </a:tr>
              <a:tr h="60189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 전용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전용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81327"/>
                  </a:ext>
                </a:extLst>
              </a:tr>
              <a:tr h="84846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 고유기능 엑세스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32492"/>
                  </a:ext>
                </a:extLst>
              </a:tr>
              <a:tr h="51047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유려한 </a:t>
                      </a:r>
                      <a:r>
                        <a:rPr 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981822"/>
                  </a:ext>
                </a:extLst>
              </a:tr>
              <a:tr h="121417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업그레이드 유연성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  <a:endParaRPr lang="ko-KR" altLang="fr-FR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 앱스토어</a:t>
                      </a:r>
                      <a:r>
                        <a:rPr lang="fr-FR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fr-FR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 바로 적용</a:t>
                      </a:r>
                      <a:r>
                        <a:rPr lang="fr-FR" altLang="ko-K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08965"/>
                  </a:ext>
                </a:extLst>
              </a:tr>
              <a:tr h="60189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난이도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fr-FR" sz="1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ko-KR" altLang="fr-FR">
                        <a:effectLst/>
                      </a:endParaRPr>
                    </a:p>
                  </a:txBody>
                  <a:tcPr marL="53340" marR="53340" marT="53340" marB="53340" anchor="ctr">
                    <a:lnL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9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B13C-81B0-45BA-9969-6E07E3F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기타 성능관련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80991-FE4C-4594-A075-CF5B6CF3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fr-FR"/>
              <a:t> 클라이언트 사이드 렌더링 방식</a:t>
            </a:r>
            <a:endParaRPr lang="fr-FR" altLang="ko-KR"/>
          </a:p>
          <a:p>
            <a:pPr lvl="1"/>
            <a:r>
              <a:rPr lang="ko-KR" altLang="fr-FR"/>
              <a:t>화면을 그리는 행동</a:t>
            </a:r>
            <a:r>
              <a:rPr lang="fr-FR" altLang="ko-KR"/>
              <a:t>(</a:t>
            </a:r>
            <a:r>
              <a:rPr lang="ko-KR" altLang="fr-FR"/>
              <a:t>렌더링</a:t>
            </a:r>
            <a:r>
              <a:rPr lang="fr-FR" altLang="ko-KR"/>
              <a:t>)</a:t>
            </a:r>
            <a:r>
              <a:rPr lang="ko-KR" altLang="fr-FR"/>
              <a:t>을 서버가 아니라 클라이언트가 담당</a:t>
            </a:r>
            <a:endParaRPr lang="fr-FR" altLang="ko-KR"/>
          </a:p>
          <a:p>
            <a:pPr lvl="1"/>
            <a:r>
              <a:rPr lang="ko-KR" altLang="fr-FR"/>
              <a:t>접속과 동시에 필요한 정보들을 다운받기 때문에 초기 실행속도가 상대적으로 느림</a:t>
            </a:r>
            <a:endParaRPr lang="fr-FR" altLang="ko-KR"/>
          </a:p>
          <a:p>
            <a:pPr lvl="1"/>
            <a:r>
              <a:rPr lang="ko-KR" altLang="fr-FR"/>
              <a:t>그러나 우리 웹 앱의 용량이 큰 편이 아니기에 대부분의 모바일 기기에선 무리 없이 잘 작동할 것으로 예상됨</a:t>
            </a:r>
            <a:endParaRPr lang="ko-KR" altLang="fr-FR">
              <a:effectLst/>
            </a:endParaRPr>
          </a:p>
          <a:p>
            <a:r>
              <a:rPr lang="ko-KR" altLang="fr-FR"/>
              <a:t>  </a:t>
            </a:r>
            <a:r>
              <a:rPr lang="fr-FR" altLang="ko-KR"/>
              <a:t>AWS</a:t>
            </a:r>
            <a:r>
              <a:rPr lang="ko-KR" altLang="fr-FR"/>
              <a:t>서버 사양</a:t>
            </a:r>
            <a:endParaRPr lang="fr-FR" altLang="ko-KR"/>
          </a:p>
          <a:p>
            <a:pPr lvl="1"/>
            <a:r>
              <a:rPr lang="ko-KR" altLang="fr-FR"/>
              <a:t> </a:t>
            </a:r>
            <a:r>
              <a:rPr lang="fr-FR" altLang="ko-KR"/>
              <a:t>1GB RAM</a:t>
            </a:r>
            <a:r>
              <a:rPr lang="ko-KR" altLang="fr-FR"/>
              <a:t> </a:t>
            </a:r>
            <a:r>
              <a:rPr lang="fr-FR" altLang="ko-KR"/>
              <a:t>/ 40GB / SSD </a:t>
            </a:r>
          </a:p>
          <a:p>
            <a:pPr lvl="1"/>
            <a:r>
              <a:rPr lang="ko-KR" altLang="fr-FR"/>
              <a:t>교내 소프트웨어 전시회에 우리 작품을 출품하고 충분한 시연행사를 거쳐도 충분히 버티는 성능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0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6F98B-AB17-4E2B-A078-0A6BC72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이자룡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8B9EC-ABCC-4ECE-98DD-F61C3A70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팀장</a:t>
            </a:r>
            <a:endParaRPr lang="fr-FR" altLang="ko-KR"/>
          </a:p>
          <a:p>
            <a:r>
              <a:rPr lang="ko-KR" altLang="fr-FR"/>
              <a:t>클라이언트 개발</a:t>
            </a:r>
            <a:endParaRPr lang="fr-FR" altLang="ko-KR"/>
          </a:p>
          <a:p>
            <a:r>
              <a:rPr lang="fr-FR"/>
              <a:t>24</a:t>
            </a:r>
            <a:r>
              <a:rPr lang="ko-KR" altLang="fr-FR"/>
              <a:t>개 파일</a:t>
            </a:r>
            <a:r>
              <a:rPr lang="fr-FR" altLang="ko-KR"/>
              <a:t>, 2,800</a:t>
            </a:r>
            <a:r>
              <a:rPr lang="ko-KR" altLang="fr-FR"/>
              <a:t>줄</a:t>
            </a:r>
            <a:endParaRPr lang="fr-FR" altLang="ko-KR"/>
          </a:p>
          <a:p>
            <a:r>
              <a:rPr lang="ko-KR" altLang="fr-FR"/>
              <a:t>서버코드 지시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1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D2007-F97E-4849-A75D-8538DF49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95" y="0"/>
            <a:ext cx="59908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4ABD2-8805-4066-ADF5-3735A69F5C31}"/>
              </a:ext>
            </a:extLst>
          </p:cNvPr>
          <p:cNvSpPr txBox="1"/>
          <p:nvPr/>
        </p:nvSpPr>
        <p:spPr>
          <a:xfrm>
            <a:off x="1390650" y="2924175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fr-FR"/>
              <a:t>서버에 배부한 서버코드지시서 예시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4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1F53A-5214-4D9B-B86A-06D37CA3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r>
              <a:rPr lang="fr-FR"/>
              <a:t>Calendar.vue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1F990D-B3C5-4BDB-B821-549530FA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3" y="569206"/>
            <a:ext cx="2777227" cy="57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2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3B0D-C95B-4259-9A60-DF2129C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제태경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4FA17-3F76-4E29-A99F-E5A8B34E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1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C2C5-51D5-4315-B2EB-B6066720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박명인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451E-1587-4AE1-A4CB-5EAA448A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3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9C12-2B0F-4969-8DD1-C7DFB70C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박수진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C1DB-E104-40D3-8668-01A17D32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64325-B96C-42CF-B90F-DCD1B7A1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요약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59172-36F0-469E-BC85-FBDCF27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Vue.js + php + Amazon Lightsail</a:t>
            </a:r>
          </a:p>
          <a:p>
            <a:r>
              <a:rPr lang="ko-KR" altLang="fr-FR"/>
              <a:t>모바일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0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1A6E-8CDE-440D-B6ED-9B77D43E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결론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0383-76E5-4E71-833B-661FA50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이번 수업에서 최고의 프로그램이 될 수는 없음</a:t>
            </a:r>
            <a:endParaRPr lang="fr-FR" altLang="ko-KR"/>
          </a:p>
          <a:p>
            <a:pPr lvl="1"/>
            <a:r>
              <a:rPr lang="ko-KR" altLang="fr-FR"/>
              <a:t>임베디드</a:t>
            </a:r>
            <a:r>
              <a:rPr lang="fr-FR" altLang="ko-KR"/>
              <a:t> / </a:t>
            </a:r>
            <a:r>
              <a:rPr lang="ko-KR" altLang="fr-FR"/>
              <a:t>딥러닝</a:t>
            </a:r>
            <a:r>
              <a:rPr lang="fr-FR" altLang="ko-KR"/>
              <a:t> / </a:t>
            </a:r>
            <a:r>
              <a:rPr lang="ko-KR" altLang="fr-FR"/>
              <a:t>유니티 등 고급 기술의 우수한 팀 많음</a:t>
            </a:r>
            <a:endParaRPr lang="fr-FR" altLang="ko-KR"/>
          </a:p>
          <a:p>
            <a:r>
              <a:rPr lang="ko-KR" altLang="fr-FR"/>
              <a:t>우리 앱보다 좋은 가계부도 플레이스토어에 많음</a:t>
            </a:r>
            <a:endParaRPr lang="fr-FR" altLang="ko-KR"/>
          </a:p>
          <a:p>
            <a:r>
              <a:rPr lang="ko-KR" altLang="fr-FR"/>
              <a:t>그러나</a:t>
            </a:r>
            <a:r>
              <a:rPr lang="fr-FR" altLang="ko-KR"/>
              <a:t>, </a:t>
            </a:r>
            <a:r>
              <a:rPr lang="ko-KR" altLang="fr-FR"/>
              <a:t>기본에 충실</a:t>
            </a:r>
            <a:endParaRPr lang="fr-FR" altLang="ko-KR"/>
          </a:p>
          <a:p>
            <a:pPr lvl="1"/>
            <a:r>
              <a:rPr lang="ko-KR" altLang="fr-FR"/>
              <a:t>모든 프로그램의 기본인  </a:t>
            </a:r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제대로 </a:t>
            </a:r>
            <a:r>
              <a:rPr lang="ko-KR" altLang="fr-FR"/>
              <a:t>연습</a:t>
            </a:r>
            <a:endParaRPr lang="fr-FR" altLang="ko-KR"/>
          </a:p>
          <a:p>
            <a:pPr lvl="1"/>
            <a:r>
              <a:rPr lang="fr-FR" altLang="ko-KR"/>
              <a:t>UI </a:t>
            </a:r>
            <a:r>
              <a:rPr lang="ko-KR" altLang="fr-FR"/>
              <a:t>깔끔</a:t>
            </a:r>
            <a:endParaRPr lang="fr-FR" altLang="ko-KR"/>
          </a:p>
          <a:p>
            <a:pPr lvl="1"/>
            <a:r>
              <a:rPr lang="ko-KR" altLang="fr-FR"/>
              <a:t>총 </a:t>
            </a:r>
            <a:r>
              <a:rPr lang="fr-FR" altLang="ko-KR"/>
              <a:t>4,400</a:t>
            </a:r>
            <a:r>
              <a:rPr lang="ko-KR" altLang="fr-FR"/>
              <a:t>줄의 코드</a:t>
            </a:r>
            <a:r>
              <a:rPr lang="fr-FR" altLang="ko-KR"/>
              <a:t>, 11</a:t>
            </a:r>
            <a:r>
              <a:rPr lang="ko-KR" altLang="fr-FR"/>
              <a:t>개의  </a:t>
            </a:r>
            <a:r>
              <a:rPr lang="fr-FR" altLang="ko-KR"/>
              <a:t>DB </a:t>
            </a:r>
            <a:r>
              <a:rPr lang="ko-KR" altLang="fr-FR"/>
              <a:t>테이블</a:t>
            </a:r>
            <a:endParaRPr lang="fr-FR" altLang="ko-KR"/>
          </a:p>
          <a:p>
            <a:r>
              <a:rPr lang="ko-KR" altLang="fr-FR"/>
              <a:t>팀원들 모두 자신의 맡은 업무에 최선을 다함</a:t>
            </a:r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10/main" val="42596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1CF13-060C-4C57-9EDF-DE2669D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추진배경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80B30-BD12-40DC-A88E-317506DE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latin typeface="+mj-ea"/>
                <a:ea typeface="+mj-ea"/>
              </a:rPr>
              <a:t>가계부를 통해 </a:t>
            </a:r>
            <a:r>
              <a:rPr lang="fr-FR" altLang="ko-KR">
                <a:latin typeface="+mj-ea"/>
                <a:ea typeface="+mj-ea"/>
              </a:rPr>
              <a:t>2030</a:t>
            </a:r>
            <a:r>
              <a:rPr lang="ko-KR" altLang="fr-FR">
                <a:latin typeface="+mj-ea"/>
                <a:ea typeface="+mj-ea"/>
              </a:rPr>
              <a:t>의 돈 관리능력 기름</a:t>
            </a:r>
            <a:endParaRPr lang="fr-FR" altLang="ko-KR">
              <a:latin typeface="+mj-ea"/>
              <a:ea typeface="+mj-ea"/>
            </a:endParaRPr>
          </a:p>
          <a:p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와 </a:t>
            </a:r>
            <a:r>
              <a:rPr lang="fr-FR" altLang="ko-KR">
                <a:latin typeface="+mj-ea"/>
                <a:ea typeface="+mj-ea"/>
              </a:rPr>
              <a:t>DB </a:t>
            </a:r>
            <a:r>
              <a:rPr lang="ko-KR" altLang="fr-FR">
                <a:latin typeface="+mj-ea"/>
                <a:ea typeface="+mj-ea"/>
              </a:rPr>
              <a:t>통신을 배우기 매우 좋음</a:t>
            </a:r>
            <a:endParaRPr lang="fr-FR" altLang="ko-KR">
              <a:latin typeface="+mj-ea"/>
              <a:ea typeface="+mj-ea"/>
            </a:endParaRPr>
          </a:p>
          <a:p>
            <a:r>
              <a:rPr lang="ko-KR" altLang="fr-FR">
                <a:latin typeface="+mj-ea"/>
                <a:ea typeface="+mj-ea"/>
              </a:rPr>
              <a:t>팀원들 실력에 적합 </a:t>
            </a:r>
            <a:endParaRPr lang="fr-FR" altLang="ko-KR">
              <a:latin typeface="+mj-ea"/>
              <a:ea typeface="+mj-ea"/>
            </a:endParaRPr>
          </a:p>
          <a:p>
            <a:pPr lvl="1"/>
            <a:r>
              <a:rPr lang="ko-KR" altLang="fr-FR">
                <a:latin typeface="+mj-ea"/>
                <a:ea typeface="+mj-ea"/>
              </a:rPr>
              <a:t>고급 기술은 없으나</a:t>
            </a:r>
            <a:r>
              <a:rPr lang="fr-FR" altLang="ko-KR">
                <a:latin typeface="+mj-ea"/>
                <a:ea typeface="+mj-ea"/>
              </a:rPr>
              <a:t>, </a:t>
            </a:r>
            <a:r>
              <a:rPr lang="ko-KR" altLang="fr-FR">
                <a:latin typeface="+mj-ea"/>
                <a:ea typeface="+mj-ea"/>
              </a:rPr>
              <a:t>기본에 충실한 프로그램</a:t>
            </a:r>
            <a:endParaRPr lang="fr-FR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902E-CC14-41B4-A714-F0DA8E7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프로그램의 목표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AA10-3468-4AA8-A0BF-95746B80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통계와 분석을 제공하는 가계부 웹 앱 제작</a:t>
            </a:r>
            <a:endParaRPr lang="ko-KR" altLang="fr-FR">
              <a:effectLst/>
            </a:endParaRPr>
          </a:p>
          <a:p>
            <a:r>
              <a:rPr lang="ko-KR" altLang="fr-FR"/>
              <a:t>사용자의 수입</a:t>
            </a:r>
            <a:r>
              <a:rPr lang="fr-FR" altLang="ko-KR"/>
              <a:t>, </a:t>
            </a:r>
            <a:r>
              <a:rPr lang="ko-KR" altLang="fr-FR"/>
              <a:t>잔액</a:t>
            </a:r>
            <a:r>
              <a:rPr lang="fr-FR" altLang="ko-KR"/>
              <a:t>, </a:t>
            </a:r>
            <a:r>
              <a:rPr lang="ko-KR" altLang="fr-FR"/>
              <a:t>지출을 한 눈에</a:t>
            </a:r>
            <a:endParaRPr lang="ko-KR" altLang="fr-FR">
              <a:effectLst/>
            </a:endParaRPr>
          </a:p>
          <a:p>
            <a:r>
              <a:rPr lang="ko-KR" altLang="fr-FR"/>
              <a:t>달력엔 수입과 지출을 기입하고 삭제</a:t>
            </a:r>
            <a:endParaRPr lang="ko-KR" altLang="fr-FR">
              <a:effectLst/>
            </a:endParaRPr>
          </a:p>
          <a:p>
            <a:r>
              <a:rPr lang="fr-FR" altLang="ko-KR"/>
              <a:t>2030</a:t>
            </a:r>
            <a:r>
              <a:rPr lang="ko-KR" altLang="fr-FR"/>
              <a:t>을 위한 가계부이기에 시급 입력을 포함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148F-6E77-42C2-87FA-8F5C50F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관련 앱</a:t>
            </a:r>
            <a:endParaRPr lang="fr-F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2BF8B-E0CD-44C6-B76B-4B1C85F6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471487"/>
            <a:ext cx="42862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4772-EDBC-480D-8665-1411E3E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시연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4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AD9D-FD5F-40DE-AB40-22D8E235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개발환경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494D-7503-46F6-A4F4-6478FE9D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  OS: Chrome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클라이언트</a:t>
            </a:r>
            <a:r>
              <a:rPr lang="fr-FR" altLang="ko-KR"/>
              <a:t>: </a:t>
            </a:r>
            <a:r>
              <a:rPr lang="fr-FR"/>
              <a:t>Vue.js </a:t>
            </a:r>
            <a:r>
              <a:rPr lang="ko-KR" altLang="fr-FR"/>
              <a:t>기반 </a:t>
            </a:r>
            <a:r>
              <a:rPr lang="fr-FR"/>
              <a:t>Vuetify 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서버</a:t>
            </a:r>
            <a:r>
              <a:rPr lang="fr-FR" altLang="ko-KR"/>
              <a:t>: </a:t>
            </a:r>
            <a:r>
              <a:rPr lang="fr-FR"/>
              <a:t>AWS Lightsail LAMP (PHP 7)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도구</a:t>
            </a:r>
            <a:r>
              <a:rPr lang="fr-FR" altLang="ko-KR"/>
              <a:t>: </a:t>
            </a:r>
            <a:r>
              <a:rPr lang="fr-FR"/>
              <a:t>Sublime Text 3, NPM </a:t>
            </a:r>
          </a:p>
        </p:txBody>
      </p:sp>
    </p:spTree>
    <p:extLst>
      <p:ext uri="{BB962C8B-B14F-4D97-AF65-F5344CB8AC3E}">
        <p14:creationId xmlns:p14="http://schemas.microsoft.com/office/powerpoint/2010/main" val="281413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AC79-E994-43FD-8D0C-47D2F68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시스템 설계</a:t>
            </a:r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C3DF89-8127-4B04-9D50-7A0E149D5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2" y="1797489"/>
            <a:ext cx="77454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1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7F6C-B051-4134-AF14-1F5DF09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E-R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3D6DC7-070E-4F31-893D-43071295D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52" y="1825625"/>
            <a:ext cx="7718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322</Words>
  <Application>Microsoft Office PowerPoint</Application>
  <PresentationFormat>와이드스크린</PresentationFormat>
  <Paragraphs>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2030 가계부 웹 앱 AccountBook</vt:lpstr>
      <vt:lpstr>요약</vt:lpstr>
      <vt:lpstr>추진배경</vt:lpstr>
      <vt:lpstr>프로그램의 목표</vt:lpstr>
      <vt:lpstr>관련 앱</vt:lpstr>
      <vt:lpstr>시연</vt:lpstr>
      <vt:lpstr>개발환경</vt:lpstr>
      <vt:lpstr>시스템 설계</vt:lpstr>
      <vt:lpstr>E-R DIAGRAM</vt:lpstr>
      <vt:lpstr>PowerPoint 프레젠테이션</vt:lpstr>
      <vt:lpstr>파일 계통도</vt:lpstr>
      <vt:lpstr>네이티브 앱과의 성능 비교</vt:lpstr>
      <vt:lpstr>기타 성능관련</vt:lpstr>
      <vt:lpstr>팀원 개별발표: 이자룡</vt:lpstr>
      <vt:lpstr>PowerPoint 프레젠테이션</vt:lpstr>
      <vt:lpstr>PowerPoint 프레젠테이션</vt:lpstr>
      <vt:lpstr>팀원 개별발표: 제태경</vt:lpstr>
      <vt:lpstr>팀원 개별발표: 박명인</vt:lpstr>
      <vt:lpstr>팀원 개별발표: 박수진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7</cp:revision>
  <dcterms:created xsi:type="dcterms:W3CDTF">2020-05-29T01:25:01Z</dcterms:created>
  <dcterms:modified xsi:type="dcterms:W3CDTF">2020-05-29T02:17:53Z</dcterms:modified>
</cp:coreProperties>
</file>