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77" r:id="rId16"/>
    <p:sldId id="278" r:id="rId17"/>
    <p:sldId id="276" r:id="rId18"/>
    <p:sldId id="271" r:id="rId19"/>
    <p:sldId id="272" r:id="rId20"/>
    <p:sldId id="273" r:id="rId21"/>
    <p:sldId id="270" r:id="rId22"/>
    <p:sldId id="279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17F59-3470-4050-BA84-6B6A24083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789FF9-1CCD-4A16-AE84-7065B0227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fr-FR"/>
              <a:t>클릭하여 마스터 부제목 스타일 편집</a:t>
            </a:r>
            <a:endParaRPr lang="fr-F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A77FA-AF3F-4884-9C03-A2C3D413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95C48-ABB8-4319-B9BC-D9C23B29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16E50-39C7-4FFB-B18E-82FF79C0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36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C283F-884D-4E83-BEC2-2C093DA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721489-17A3-4B41-87D9-963A112E8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2A0DD-23F2-45E2-B2B5-BA8DDDE5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28C90-73AC-45F1-A612-427C1096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B3CFD-963E-4AEF-91E1-30C564C7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83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0B953B-F68A-4573-8A5D-C9388A92C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316BFC-84D8-4FCA-835D-9420099E4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F1631-2C23-41E4-80C8-D2B9E194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AA3F3-3250-49AD-B7CE-1515510A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892F3-BBAD-472E-AAF5-E0FE12D1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1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AEACC-BB71-4E29-95EB-990F60CC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9EE30-69B8-48A3-900E-5E207B43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193CD-6774-4500-8AFD-4C8B8CC3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A3B95-6F14-40C4-B3DF-0F793538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539CD-AC1D-45C7-B777-CDA0545A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77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3DAA4-5E85-4B41-B355-85214631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53AF69-9443-43A0-998B-168416273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fr-FR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158F3-BE8A-4F07-97E9-E531D657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F55A8-32E0-4A4A-8031-08CA4419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5CFA1-6FBD-4751-A37D-728E4EDB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07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437F6-847D-459D-A4E5-FD5E666E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72911-C808-45A4-9D94-9AB065199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9111D-2D43-48B2-A6A9-A6745011F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DE541-EAD6-46C9-B8EA-BF203932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9EB79-C43D-4F88-BD8E-59F759EB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70201-0E06-4CAB-BA12-E53EDDD1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41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B4352-8421-448B-954B-98809A03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5F4AB2-F246-4926-AD0B-0A357BCA0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fr-FR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3A2D9C-15C5-4269-AA04-1DF8BC56F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357C0C-8A3B-4E2A-8076-7D71B558E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fr-FR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6D08EA-E441-4296-BC3B-5AB768CCB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C5D5AE-4CFD-40D2-A46A-51B60178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B432C7-1DC3-49CA-9AFF-AB7D28E7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C6E3B2-34B4-44EE-98C5-AFF3BA13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14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8BDED-541B-410C-BE5C-470EDE11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BA4AC1-7FDF-4328-AF74-9755742E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F3BB36-EBD2-432F-B436-454AAF19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ED6198-EE65-4A18-B719-8A2966C3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38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F39A90-D1B9-4037-AAA1-DE9AFDF8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499FD8-C060-441F-9F51-B50C42FB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8C9DBE-49FA-4DC2-9D35-2B627CB7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20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706C1-4CC2-4872-A84A-9D3FB21A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3BFC2-728E-4E9C-92C3-36A3155ED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40550A-5D5A-482D-ACBC-32E5F389B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fr-FR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9AE5C-926E-48A7-9CA8-599CA714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C6ED5B-2864-4D77-9C54-AE952A39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638451-ACB3-45C1-B277-7ABE2158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7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DA61B-28EA-47AC-AA48-94E52A1E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CE597E-4B72-4C05-89F8-28E682E84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124648-1D21-40BF-8316-4305B4A9B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fr-FR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F12168-260E-486F-AE0C-B14F9B9C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C74F3-27EB-48D1-8865-B5559446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3373F5-005F-4BA5-AB56-38C1B843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74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CBF503-2082-4015-8FEE-8033A891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717D6B-E0F1-4DF9-A650-219009CA8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A113C-527E-4DAC-BBC9-AE165A50E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E44F2-F69F-4CD6-90C7-815A233F3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ADF79-A486-4292-B771-8E14FEA86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29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446FE-41F4-49AA-A0CA-8984D500F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2030</a:t>
            </a:r>
            <a:r>
              <a:rPr lang="fr-FR"/>
              <a:t> </a:t>
            </a:r>
            <a:r>
              <a:rPr lang="ko-KR" altLang="fr-FR"/>
              <a:t>가계부 웹 앱 </a:t>
            </a:r>
            <a:r>
              <a:rPr lang="fr-FR" altLang="ko-KR">
                <a:latin typeface="Arial" panose="020B0604020202020204" pitchFamily="34" charset="0"/>
                <a:ea typeface="맑은 고딕" panose="020B0503020000020004" pitchFamily="50" charset="-127"/>
              </a:rPr>
              <a:t>AccountBook</a:t>
            </a:r>
            <a:endParaRPr lang="fr-FR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220AA0-6147-47EB-8B04-16189F63B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12 </a:t>
            </a:r>
            <a:r>
              <a:rPr lang="ko-KR" altLang="fr-FR"/>
              <a:t>이자룡</a:t>
            </a:r>
            <a:endParaRPr lang="fr-FR" altLang="ko-KR"/>
          </a:p>
          <a:p>
            <a:r>
              <a:rPr lang="fr-FR"/>
              <a:t>14 </a:t>
            </a:r>
            <a:r>
              <a:rPr lang="ko-KR" altLang="fr-FR"/>
              <a:t>제태경</a:t>
            </a:r>
            <a:endParaRPr lang="fr-FR" altLang="ko-KR"/>
          </a:p>
          <a:p>
            <a:r>
              <a:rPr lang="fr-FR"/>
              <a:t>17 </a:t>
            </a:r>
            <a:r>
              <a:rPr lang="ko-KR" altLang="fr-FR"/>
              <a:t>박명인</a:t>
            </a:r>
            <a:endParaRPr lang="fr-FR" altLang="ko-KR"/>
          </a:p>
          <a:p>
            <a:r>
              <a:rPr lang="fr-FR"/>
              <a:t>17 </a:t>
            </a:r>
            <a:r>
              <a:rPr lang="ko-KR" altLang="fr-FR"/>
              <a:t>박수진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85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A19AFDB-82D5-45FD-9486-80F32736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30" y="1361122"/>
            <a:ext cx="61245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28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 descr="스크린샷이(가) 표시된 사진&#10;&#10;자동 생성된 설명">
            <a:extLst>
              <a:ext uri="{FF2B5EF4-FFF2-40B4-BE49-F238E27FC236}">
                <a16:creationId xmlns:a16="http://schemas.microsoft.com/office/drawing/2014/main" id="{C50E50C0-F763-4A25-840E-A8B0E5991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7" y="220235"/>
            <a:ext cx="11800470" cy="6637765"/>
          </a:xfr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FC6530DC-8A36-444A-ACA7-AF72D218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652" y="365125"/>
            <a:ext cx="3321148" cy="1325563"/>
          </a:xfrm>
        </p:spPr>
        <p:txBody>
          <a:bodyPr/>
          <a:lstStyle/>
          <a:p>
            <a:r>
              <a:rPr lang="ko-KR" altLang="fr-FR"/>
              <a:t>파일 계통도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071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6F98B-AB17-4E2B-A078-0A6BC727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팀원 개별발표</a:t>
            </a:r>
            <a:r>
              <a:rPr lang="fr-FR" altLang="ko-KR"/>
              <a:t>: </a:t>
            </a:r>
            <a:r>
              <a:rPr lang="ko-KR" altLang="fr-FR"/>
              <a:t>이자룡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8B9EC-ABCC-4ECE-98DD-F61C3A70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fr-FR"/>
              <a:t>팀장</a:t>
            </a:r>
            <a:endParaRPr lang="fr-FR" altLang="ko-KR"/>
          </a:p>
          <a:p>
            <a:r>
              <a:rPr lang="ko-KR" altLang="fr-FR"/>
              <a:t>클라이언트 개발</a:t>
            </a:r>
            <a:endParaRPr lang="fr-FR" altLang="ko-KR"/>
          </a:p>
          <a:p>
            <a:r>
              <a:rPr lang="fr-FR"/>
              <a:t>24</a:t>
            </a:r>
            <a:r>
              <a:rPr lang="ko-KR" altLang="fr-FR"/>
              <a:t>개 파일</a:t>
            </a:r>
            <a:r>
              <a:rPr lang="fr-FR" altLang="ko-KR"/>
              <a:t>, 2,800</a:t>
            </a:r>
            <a:r>
              <a:rPr lang="ko-KR" altLang="fr-FR"/>
              <a:t>줄</a:t>
            </a:r>
            <a:endParaRPr lang="fr-FR" altLang="ko-KR"/>
          </a:p>
          <a:p>
            <a:r>
              <a:rPr lang="ko-KR" altLang="fr-FR"/>
              <a:t>서버코드 지시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91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5D2007-F97E-4849-A75D-8538DF49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95" y="0"/>
            <a:ext cx="599080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94ABD2-8805-4066-ADF5-3735A69F5C31}"/>
              </a:ext>
            </a:extLst>
          </p:cNvPr>
          <p:cNvSpPr txBox="1"/>
          <p:nvPr/>
        </p:nvSpPr>
        <p:spPr>
          <a:xfrm>
            <a:off x="1390650" y="2924175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fr-FR"/>
              <a:t>서버에 배부한 서버코드지시서 예시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24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1F53A-5214-4D9B-B86A-06D37CA35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</p:spPr>
        <p:txBody>
          <a:bodyPr/>
          <a:lstStyle/>
          <a:p>
            <a:r>
              <a:rPr lang="fr-FR"/>
              <a:t>Calendar.vue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41F990D-B3C5-4BDB-B821-549530FA2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23" y="569206"/>
            <a:ext cx="2777227" cy="571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35D91A-FB29-42B1-A146-F312BEA6D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282" y="0"/>
            <a:ext cx="8714635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B1547F-EDB0-49D0-8D6F-FFC98D756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199" y="1990725"/>
            <a:ext cx="5257800" cy="342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D979E5A-236C-4D58-B48C-20D5E2016F73}"/>
              </a:ext>
            </a:extLst>
          </p:cNvPr>
          <p:cNvSpPr/>
          <p:nvPr/>
        </p:nvSpPr>
        <p:spPr>
          <a:xfrm>
            <a:off x="6934199" y="1990725"/>
            <a:ext cx="5153026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02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C46970-F98B-4C7E-96AF-7E7CBD1F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364"/>
            <a:ext cx="6129157" cy="57732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8A3757-0901-427A-BE81-ADD188865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92" y="542364"/>
            <a:ext cx="5964508" cy="403103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72533B-0153-4075-99C5-966274F12378}"/>
              </a:ext>
            </a:extLst>
          </p:cNvPr>
          <p:cNvCxnSpPr/>
          <p:nvPr/>
        </p:nvCxnSpPr>
        <p:spPr>
          <a:xfrm>
            <a:off x="612915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2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81C859-D07D-4020-956D-02E852F31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53" y="342900"/>
            <a:ext cx="5638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0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0157B5-95F7-4530-81B3-F174E5274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1" y="2012919"/>
            <a:ext cx="5343525" cy="2362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D83D5D-1586-4A92-AC9B-35BC4467F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431769"/>
            <a:ext cx="5543550" cy="59944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FE1223E-35E6-4D2C-81E3-CEBC4279F9EF}"/>
              </a:ext>
            </a:extLst>
          </p:cNvPr>
          <p:cNvSpPr/>
          <p:nvPr/>
        </p:nvSpPr>
        <p:spPr>
          <a:xfrm>
            <a:off x="1152525" y="3428999"/>
            <a:ext cx="3657600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A84F444-2656-4289-ACF6-F4025D779FAD}"/>
              </a:ext>
            </a:extLst>
          </p:cNvPr>
          <p:cNvCxnSpPr/>
          <p:nvPr/>
        </p:nvCxnSpPr>
        <p:spPr>
          <a:xfrm flipV="1">
            <a:off x="4810125" y="779929"/>
            <a:ext cx="1716181" cy="2649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592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3B0D-C95B-4259-9A60-DF2129C4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팀원 개별발표</a:t>
            </a:r>
            <a:r>
              <a:rPr lang="fr-FR" altLang="ko-KR"/>
              <a:t>: </a:t>
            </a:r>
            <a:r>
              <a:rPr lang="ko-KR" altLang="fr-FR"/>
              <a:t>제태경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4FA17-3F76-4E29-A99F-E5A8B34E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fr-FR">
                <a:solidFill>
                  <a:srgbClr val="FF0000"/>
                </a:solidFill>
              </a:rPr>
              <a:t>클라이언트 설명과 매끄럽게 이어지기 위해</a:t>
            </a:r>
            <a:r>
              <a:rPr lang="fr-FR" altLang="ko-KR">
                <a:solidFill>
                  <a:srgbClr val="FF0000"/>
                </a:solidFill>
              </a:rPr>
              <a:t>, getMoneyDetail.php</a:t>
            </a:r>
            <a:r>
              <a:rPr lang="ko-KR" altLang="fr-FR">
                <a:solidFill>
                  <a:srgbClr val="FF0000"/>
                </a:solidFill>
              </a:rPr>
              <a:t>파일 설명을 할 것</a:t>
            </a:r>
            <a:endParaRPr lang="fr-FR" altLang="ko-KR">
              <a:solidFill>
                <a:srgbClr val="FF0000"/>
              </a:solidFill>
            </a:endParaRPr>
          </a:p>
          <a:p>
            <a:r>
              <a:rPr lang="fr-FR">
                <a:solidFill>
                  <a:srgbClr val="FF0000"/>
                </a:solidFill>
              </a:rPr>
              <a:t>getMoneyDetail.php </a:t>
            </a:r>
            <a:r>
              <a:rPr lang="ko-KR" altLang="fr-FR">
                <a:solidFill>
                  <a:srgbClr val="FF0000"/>
                </a:solidFill>
              </a:rPr>
              <a:t>파일을 설명하는 시간이 </a:t>
            </a:r>
            <a:r>
              <a:rPr lang="fr-FR" altLang="ko-KR">
                <a:solidFill>
                  <a:srgbClr val="FF0000"/>
                </a:solidFill>
              </a:rPr>
              <a:t>3</a:t>
            </a:r>
            <a:r>
              <a:rPr lang="ko-KR" altLang="fr-FR">
                <a:solidFill>
                  <a:srgbClr val="FF0000"/>
                </a:solidFill>
              </a:rPr>
              <a:t>분을 넘겨버리면</a:t>
            </a:r>
            <a:r>
              <a:rPr lang="fr-FR" altLang="ko-KR">
                <a:solidFill>
                  <a:srgbClr val="FF0000"/>
                </a:solidFill>
              </a:rPr>
              <a:t>, </a:t>
            </a:r>
            <a:r>
              <a:rPr lang="ko-KR" altLang="fr-FR">
                <a:solidFill>
                  <a:srgbClr val="FF0000"/>
                </a:solidFill>
              </a:rPr>
              <a:t>시간 관계상 다른 작업은 설명하지 말 것</a:t>
            </a:r>
            <a:r>
              <a:rPr lang="fr-FR" altLang="ko-KR">
                <a:solidFill>
                  <a:srgbClr val="FF0000"/>
                </a:solidFill>
              </a:rPr>
              <a:t>.</a:t>
            </a:r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16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EC2C5-51D5-4315-B2EB-B6066720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팀원 개별발표</a:t>
            </a:r>
            <a:r>
              <a:rPr lang="fr-FR" altLang="ko-KR"/>
              <a:t>: </a:t>
            </a:r>
            <a:r>
              <a:rPr lang="ko-KR" altLang="fr-FR"/>
              <a:t>박명인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D451E-1587-4AE1-A4CB-5EAA448A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fr-FR">
                <a:solidFill>
                  <a:srgbClr val="FF0000"/>
                </a:solidFill>
              </a:rPr>
              <a:t>주어진 시간 </a:t>
            </a:r>
            <a:r>
              <a:rPr lang="fr-FR" altLang="ko-KR">
                <a:solidFill>
                  <a:srgbClr val="FF0000"/>
                </a:solidFill>
              </a:rPr>
              <a:t>3</a:t>
            </a:r>
            <a:r>
              <a:rPr lang="ko-KR" altLang="fr-FR">
                <a:solidFill>
                  <a:srgbClr val="FF0000"/>
                </a:solidFill>
              </a:rPr>
              <a:t>분</a:t>
            </a:r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73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64325-B96C-42CF-B90F-DCD1B7A1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요약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59172-36F0-469E-BC85-FBDCF275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Vue.js + php + Amazon Lightsail</a:t>
            </a:r>
          </a:p>
          <a:p>
            <a:r>
              <a:rPr lang="ko-KR" altLang="fr-FR"/>
              <a:t>모바일 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2030</a:t>
            </a:r>
            <a:r>
              <a:rPr lang="fr-FR"/>
              <a:t> </a:t>
            </a:r>
            <a:r>
              <a:rPr lang="ko-KR" altLang="fr-FR"/>
              <a:t>가계부 웹 앱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806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F9C12-2B0F-4969-8DD1-C7DFB70C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팀원 개별발표</a:t>
            </a:r>
            <a:r>
              <a:rPr lang="fr-FR" altLang="ko-KR"/>
              <a:t>: </a:t>
            </a:r>
            <a:r>
              <a:rPr lang="ko-KR" altLang="fr-FR"/>
              <a:t>박수진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9C1DB-E104-40D3-8668-01A17D32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fr-FR">
                <a:solidFill>
                  <a:srgbClr val="FF0000"/>
                </a:solidFill>
              </a:rPr>
              <a:t>주어진 시간 </a:t>
            </a:r>
            <a:r>
              <a:rPr lang="fr-FR" altLang="ko-KR">
                <a:solidFill>
                  <a:srgbClr val="FF0000"/>
                </a:solidFill>
              </a:rPr>
              <a:t>3</a:t>
            </a:r>
            <a:r>
              <a:rPr lang="ko-KR" altLang="fr-FR">
                <a:solidFill>
                  <a:srgbClr val="FF0000"/>
                </a:solidFill>
              </a:rPr>
              <a:t>분</a:t>
            </a:r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1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31A6E-8CDE-440D-B6ED-9B77D43E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결론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C0383-76E5-4E71-833B-661FA50A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fr-FR"/>
              <a:t>이번 수업에서 최고의 프로그램은 아님</a:t>
            </a:r>
            <a:endParaRPr lang="fr-FR" altLang="ko-KR"/>
          </a:p>
          <a:p>
            <a:pPr lvl="1"/>
            <a:r>
              <a:rPr lang="ko-KR" altLang="fr-FR"/>
              <a:t>임베디드</a:t>
            </a:r>
            <a:r>
              <a:rPr lang="fr-FR" altLang="ko-KR"/>
              <a:t> / </a:t>
            </a:r>
            <a:r>
              <a:rPr lang="ko-KR" altLang="fr-FR"/>
              <a:t>딥러닝</a:t>
            </a:r>
            <a:r>
              <a:rPr lang="fr-FR" altLang="ko-KR"/>
              <a:t> / </a:t>
            </a:r>
            <a:r>
              <a:rPr lang="ko-KR" altLang="fr-FR"/>
              <a:t>유니티 등 고급 기술의 우수한 팀 많음</a:t>
            </a:r>
            <a:endParaRPr lang="fr-FR" altLang="ko-KR"/>
          </a:p>
          <a:p>
            <a:r>
              <a:rPr lang="ko-KR" altLang="fr-FR"/>
              <a:t>우리 앱보다 좋은 가계부도 플레이스토어에 많음</a:t>
            </a:r>
            <a:endParaRPr lang="fr-FR" altLang="ko-KR"/>
          </a:p>
          <a:p>
            <a:r>
              <a:rPr lang="ko-KR" altLang="fr-FR"/>
              <a:t>그러나</a:t>
            </a:r>
            <a:r>
              <a:rPr lang="fr-FR" altLang="ko-KR"/>
              <a:t>, </a:t>
            </a:r>
            <a:r>
              <a:rPr lang="ko-KR" altLang="fr-FR"/>
              <a:t>기본에 충실</a:t>
            </a:r>
            <a:endParaRPr lang="fr-FR" altLang="ko-KR"/>
          </a:p>
          <a:p>
            <a:pPr lvl="1"/>
            <a:r>
              <a:rPr lang="ko-KR" altLang="fr-FR"/>
              <a:t>모든 프로그램의 기본인  </a:t>
            </a:r>
            <a:r>
              <a:rPr lang="fr-FR" altLang="ko-KR">
                <a:latin typeface="+mj-ea"/>
                <a:ea typeface="+mj-ea"/>
              </a:rPr>
              <a:t>CRUD </a:t>
            </a:r>
            <a:r>
              <a:rPr lang="ko-KR" altLang="fr-FR">
                <a:latin typeface="+mj-ea"/>
                <a:ea typeface="+mj-ea"/>
              </a:rPr>
              <a:t>제대로 </a:t>
            </a:r>
            <a:r>
              <a:rPr lang="ko-KR" altLang="fr-FR"/>
              <a:t>연습</a:t>
            </a:r>
            <a:endParaRPr lang="fr-FR" altLang="ko-KR"/>
          </a:p>
          <a:p>
            <a:pPr lvl="1"/>
            <a:r>
              <a:rPr lang="ko-KR" altLang="fr-FR"/>
              <a:t>깔끔하게 제작한 </a:t>
            </a:r>
            <a:r>
              <a:rPr lang="fr-FR" altLang="ko-KR"/>
              <a:t>UI</a:t>
            </a:r>
          </a:p>
          <a:p>
            <a:pPr lvl="1"/>
            <a:r>
              <a:rPr lang="ko-KR" altLang="fr-FR"/>
              <a:t>총 </a:t>
            </a:r>
            <a:r>
              <a:rPr lang="fr-FR" altLang="ko-KR"/>
              <a:t>4,400</a:t>
            </a:r>
            <a:r>
              <a:rPr lang="ko-KR" altLang="fr-FR"/>
              <a:t>줄의 코드</a:t>
            </a:r>
            <a:r>
              <a:rPr lang="fr-FR" altLang="ko-KR"/>
              <a:t>, 11</a:t>
            </a:r>
            <a:r>
              <a:rPr lang="ko-KR" altLang="fr-FR"/>
              <a:t>개의  </a:t>
            </a:r>
            <a:r>
              <a:rPr lang="fr-FR" altLang="ko-KR"/>
              <a:t>DB </a:t>
            </a:r>
            <a:r>
              <a:rPr lang="ko-KR" altLang="fr-FR"/>
              <a:t>테이블</a:t>
            </a:r>
            <a:endParaRPr lang="fr-FR" altLang="ko-KR"/>
          </a:p>
          <a:p>
            <a:r>
              <a:rPr lang="ko-KR" altLang="fr-FR"/>
              <a:t>팀원들 모두 자신의 맡은 업무에 최선을 다함</a:t>
            </a:r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10/main" val="4259633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0AA87-2F14-4BC4-B2B0-39E62CC1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873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1CF13-060C-4C57-9EDF-DE2669D6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추진배경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80B30-BD12-40DC-A88E-317506DE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fr-FR">
                <a:latin typeface="+mj-ea"/>
                <a:ea typeface="+mj-ea"/>
              </a:rPr>
              <a:t>가계부를 통해 </a:t>
            </a:r>
            <a:r>
              <a:rPr lang="fr-FR" altLang="ko-KR">
                <a:latin typeface="+mj-ea"/>
                <a:ea typeface="+mj-ea"/>
              </a:rPr>
              <a:t>2030</a:t>
            </a:r>
            <a:r>
              <a:rPr lang="ko-KR" altLang="fr-FR">
                <a:latin typeface="+mj-ea"/>
                <a:ea typeface="+mj-ea"/>
              </a:rPr>
              <a:t>의 돈 관리능력 기름</a:t>
            </a:r>
            <a:endParaRPr lang="fr-FR" altLang="ko-KR">
              <a:latin typeface="+mj-ea"/>
              <a:ea typeface="+mj-ea"/>
            </a:endParaRPr>
          </a:p>
          <a:p>
            <a:r>
              <a:rPr lang="fr-FR" altLang="ko-KR">
                <a:latin typeface="+mj-ea"/>
                <a:ea typeface="+mj-ea"/>
              </a:rPr>
              <a:t>CRUD </a:t>
            </a:r>
            <a:r>
              <a:rPr lang="ko-KR" altLang="fr-FR">
                <a:latin typeface="+mj-ea"/>
                <a:ea typeface="+mj-ea"/>
              </a:rPr>
              <a:t>와 </a:t>
            </a:r>
            <a:r>
              <a:rPr lang="fr-FR" altLang="ko-KR">
                <a:latin typeface="+mj-ea"/>
                <a:ea typeface="+mj-ea"/>
              </a:rPr>
              <a:t>DB </a:t>
            </a:r>
            <a:r>
              <a:rPr lang="ko-KR" altLang="fr-FR">
                <a:latin typeface="+mj-ea"/>
                <a:ea typeface="+mj-ea"/>
              </a:rPr>
              <a:t>통신을 배우기 매우 좋음</a:t>
            </a:r>
            <a:endParaRPr lang="fr-FR" altLang="ko-KR">
              <a:latin typeface="+mj-ea"/>
              <a:ea typeface="+mj-ea"/>
            </a:endParaRPr>
          </a:p>
          <a:p>
            <a:r>
              <a:rPr lang="ko-KR" altLang="fr-FR">
                <a:latin typeface="+mj-ea"/>
                <a:ea typeface="+mj-ea"/>
              </a:rPr>
              <a:t>팀원들 실력에 적합 </a:t>
            </a:r>
            <a:endParaRPr lang="fr-FR" altLang="ko-KR">
              <a:latin typeface="+mj-ea"/>
              <a:ea typeface="+mj-ea"/>
            </a:endParaRPr>
          </a:p>
          <a:p>
            <a:pPr lvl="1"/>
            <a:r>
              <a:rPr lang="ko-KR" altLang="fr-FR">
                <a:latin typeface="+mj-ea"/>
                <a:ea typeface="+mj-ea"/>
              </a:rPr>
              <a:t>고급 기술은 없으나</a:t>
            </a:r>
            <a:r>
              <a:rPr lang="fr-FR" altLang="ko-KR">
                <a:latin typeface="+mj-ea"/>
                <a:ea typeface="+mj-ea"/>
              </a:rPr>
              <a:t>, </a:t>
            </a:r>
            <a:r>
              <a:rPr lang="ko-KR" altLang="fr-FR">
                <a:latin typeface="+mj-ea"/>
                <a:ea typeface="+mj-ea"/>
              </a:rPr>
              <a:t>기본에 충실한 프로그램</a:t>
            </a:r>
            <a:endParaRPr lang="fr-FR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526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0902E-CC14-41B4-A714-F0DA8E7B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프로그램의 목표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8AA10-3468-4AA8-A0BF-95746B804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fr-FR"/>
              <a:t>통계와 분석을 제공하는 가계부 웹 앱 제작</a:t>
            </a:r>
            <a:endParaRPr lang="ko-KR" altLang="fr-FR">
              <a:effectLst/>
            </a:endParaRPr>
          </a:p>
          <a:p>
            <a:r>
              <a:rPr lang="ko-KR" altLang="fr-FR"/>
              <a:t>사용자의 수입</a:t>
            </a:r>
            <a:r>
              <a:rPr lang="fr-FR" altLang="ko-KR"/>
              <a:t>, </a:t>
            </a:r>
            <a:r>
              <a:rPr lang="ko-KR" altLang="fr-FR"/>
              <a:t>잔액</a:t>
            </a:r>
            <a:r>
              <a:rPr lang="fr-FR" altLang="ko-KR"/>
              <a:t>, </a:t>
            </a:r>
            <a:r>
              <a:rPr lang="ko-KR" altLang="fr-FR"/>
              <a:t>지출을 한 눈에</a:t>
            </a:r>
            <a:endParaRPr lang="ko-KR" altLang="fr-FR">
              <a:effectLst/>
            </a:endParaRPr>
          </a:p>
          <a:p>
            <a:r>
              <a:rPr lang="ko-KR" altLang="fr-FR"/>
              <a:t>달력엔 수입과 지출을 기입하고 삭제</a:t>
            </a:r>
            <a:endParaRPr lang="ko-KR" altLang="fr-FR">
              <a:effectLst/>
            </a:endParaRPr>
          </a:p>
          <a:p>
            <a:r>
              <a:rPr lang="fr-FR" altLang="ko-KR"/>
              <a:t>2030</a:t>
            </a:r>
            <a:r>
              <a:rPr lang="ko-KR" altLang="fr-FR"/>
              <a:t>을 위한 가계부이기에 시급 입력을 포함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70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2148F-6E77-42C2-87FA-8F5C50FF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관련 앱</a:t>
            </a:r>
            <a:endParaRPr lang="fr-F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02BF8B-E0CD-44C6-B76B-4B1C85F60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471487"/>
            <a:ext cx="42862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7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34772-EDBC-480D-8665-1411E3E0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시연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94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1AD9D-FD5F-40DE-AB40-22D8E235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개발환경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3494D-7503-46F6-A4F4-6478FE9D9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  OS: Chrome</a:t>
            </a:r>
            <a:endParaRPr lang="fr-FR">
              <a:effectLst/>
            </a:endParaRPr>
          </a:p>
          <a:p>
            <a:r>
              <a:rPr lang="fr-FR"/>
              <a:t>  </a:t>
            </a:r>
            <a:r>
              <a:rPr lang="ko-KR" altLang="fr-FR"/>
              <a:t>클라이언트</a:t>
            </a:r>
            <a:r>
              <a:rPr lang="fr-FR" altLang="ko-KR"/>
              <a:t>: </a:t>
            </a:r>
            <a:r>
              <a:rPr lang="fr-FR"/>
              <a:t>Vue.js </a:t>
            </a:r>
            <a:r>
              <a:rPr lang="ko-KR" altLang="fr-FR"/>
              <a:t>기반 </a:t>
            </a:r>
            <a:r>
              <a:rPr lang="fr-FR"/>
              <a:t>Vuetify </a:t>
            </a:r>
            <a:endParaRPr lang="fr-FR">
              <a:effectLst/>
            </a:endParaRPr>
          </a:p>
          <a:p>
            <a:r>
              <a:rPr lang="fr-FR"/>
              <a:t>  </a:t>
            </a:r>
            <a:r>
              <a:rPr lang="ko-KR" altLang="fr-FR"/>
              <a:t>서버</a:t>
            </a:r>
            <a:r>
              <a:rPr lang="fr-FR" altLang="ko-KR"/>
              <a:t>: </a:t>
            </a:r>
            <a:r>
              <a:rPr lang="fr-FR"/>
              <a:t>AWS Lightsail LAMP (PHP 7)</a:t>
            </a:r>
            <a:endParaRPr lang="fr-FR">
              <a:effectLst/>
            </a:endParaRPr>
          </a:p>
          <a:p>
            <a:r>
              <a:rPr lang="fr-FR"/>
              <a:t>  </a:t>
            </a:r>
            <a:r>
              <a:rPr lang="ko-KR" altLang="fr-FR"/>
              <a:t>도구</a:t>
            </a:r>
            <a:r>
              <a:rPr lang="fr-FR" altLang="ko-KR"/>
              <a:t>: </a:t>
            </a:r>
            <a:r>
              <a:rPr lang="fr-FR"/>
              <a:t>Sublime Text 3, NPM </a:t>
            </a:r>
          </a:p>
        </p:txBody>
      </p:sp>
    </p:spTree>
    <p:extLst>
      <p:ext uri="{BB962C8B-B14F-4D97-AF65-F5344CB8AC3E}">
        <p14:creationId xmlns:p14="http://schemas.microsoft.com/office/powerpoint/2010/main" val="281413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AC79-E994-43FD-8D0C-47D2F681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시스템 설계</a:t>
            </a:r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4C3DF89-8127-4B04-9D50-7A0E149D55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292" y="1797489"/>
            <a:ext cx="77454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1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07F6C-B051-4134-AF14-1F5DF09E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E-R DIAGRAM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3D6DC7-070E-4F31-893D-43071295DC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52" y="1825625"/>
            <a:ext cx="77182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48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253</Words>
  <Application>Microsoft Office PowerPoint</Application>
  <PresentationFormat>와이드스크린</PresentationFormat>
  <Paragraphs>52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Office 테마</vt:lpstr>
      <vt:lpstr>2030 가계부 웹 앱 AccountBook</vt:lpstr>
      <vt:lpstr>요약</vt:lpstr>
      <vt:lpstr>추진배경</vt:lpstr>
      <vt:lpstr>프로그램의 목표</vt:lpstr>
      <vt:lpstr>관련 앱</vt:lpstr>
      <vt:lpstr>시연</vt:lpstr>
      <vt:lpstr>개발환경</vt:lpstr>
      <vt:lpstr>시스템 설계</vt:lpstr>
      <vt:lpstr>E-R DIAGRAM</vt:lpstr>
      <vt:lpstr>PowerPoint 프레젠테이션</vt:lpstr>
      <vt:lpstr>파일 계통도</vt:lpstr>
      <vt:lpstr>팀원 개별발표: 이자룡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팀원 개별발표: 제태경</vt:lpstr>
      <vt:lpstr>팀원 개별발표: 박명인</vt:lpstr>
      <vt:lpstr>팀원 개별발표: 박수진</vt:lpstr>
      <vt:lpstr>결론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12</cp:revision>
  <dcterms:created xsi:type="dcterms:W3CDTF">2020-05-29T01:25:01Z</dcterms:created>
  <dcterms:modified xsi:type="dcterms:W3CDTF">2020-05-29T02:58:44Z</dcterms:modified>
</cp:coreProperties>
</file>