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3C5A1-C7A6-4173-B38A-6793CBF1F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538559-8EAF-4548-8789-87043ADC6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5FBE1-AD0C-45EF-9A50-B6258A5D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303-BA36-4974-9BAC-4628FF78FD5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EB5C-1E98-4764-B17C-0A3B5B30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B8457-C797-4D0C-B66A-0883DF4D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952-3645-412B-931F-0EB17A3AD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3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B2697-FD41-4633-9C6C-A34F7A5D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EE329-E891-4AC9-A00F-CC6937E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E7375-2165-4552-A8B2-4A743A9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303-BA36-4974-9BAC-4628FF78FD5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69FC7-36A2-4793-AB2D-5C1A8861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5A1E0-B3B7-494A-918F-8F3B3F75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952-3645-412B-931F-0EB17A3AD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11F5C8-E80F-4237-9B93-2754F36EF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B02962-2A7E-4284-9A38-B40769DE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55BEE-33F3-4CD9-A0CD-93B3E9A5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303-BA36-4974-9BAC-4628FF78FD5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CE899-F593-4F5C-99BA-C388562B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67706-7892-4FCD-AB0C-AA637D8E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952-3645-412B-931F-0EB17A3AD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83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7E723-5CEF-4A92-8827-91DCDEC9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FBC07-CB19-4C15-A626-C7199EDA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2417C-2810-4500-A698-9609146D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303-BA36-4974-9BAC-4628FF78FD5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C868A-565F-40CB-9A07-59BCA121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A16D2-D9AB-443B-98E4-F8DA9C92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952-3645-412B-931F-0EB17A3AD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1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98708-4663-417E-9C49-52842279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C89B9-5366-4056-B24E-6BAE450A2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B4E6C-80AB-485A-A304-382612EB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303-BA36-4974-9BAC-4628FF78FD5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6FD9-0998-4012-83F9-530FBD2C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4275B-6016-43AA-A62D-1755ED8A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952-3645-412B-931F-0EB17A3AD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4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F05B1-4AF8-42AA-AEB4-FB7A23AF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FC04F-5C5F-4AFF-ADF3-0B807A35F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502232-CAE6-4BAA-8198-58A11AFB8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986D2F-F0AF-4989-8C38-1E4D51E5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303-BA36-4974-9BAC-4628FF78FD5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8B818E-FC64-47C5-96B4-A83A8070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CAE312-CA00-4E32-B219-107131D3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952-3645-412B-931F-0EB17A3AD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397AF-7F81-4AF4-84B2-E93AE9E0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6FCE-9796-4C7C-912A-939FF999C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DAF00-9E7C-49C1-B881-C1100530C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7557DA-BC0C-4820-BEC9-2F9210B35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825671-F2F0-4D36-A69A-045998ED6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91E919-0131-4C09-9F4C-8FA8980B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303-BA36-4974-9BAC-4628FF78FD5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8A612A-9FF4-4B5D-B4C9-220D9F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EC320F-F794-4A26-B1E5-7050281B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952-3645-412B-931F-0EB17A3AD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5A324-6E43-448D-8FE0-AB24D44B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486FA3-D7A8-429C-B7A5-2B85A925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303-BA36-4974-9BAC-4628FF78FD5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D9ED46-74C4-48EC-A105-3EEF68BC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94409-B892-493C-A2E3-FF999CAE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952-3645-412B-931F-0EB17A3AD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7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B479AA-856A-4665-A6F4-D7BB3217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303-BA36-4974-9BAC-4628FF78FD5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5D081-3EA4-4CAC-BEB5-AFF0E6DE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81E5AC-C384-47EB-BC16-4209D213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952-3645-412B-931F-0EB17A3AD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2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0EE5-E824-4731-A6E6-9600B799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1A4AC-6627-4C5C-B018-9A65C9930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CAD0DF-E0F6-4008-970E-F7F25737C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4A1FA-DD7D-42E5-AA66-77799A0E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303-BA36-4974-9BAC-4628FF78FD5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A3072-DA71-40C8-BD72-327F089D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F5200-EA2D-4053-9A8F-7A8B4FF2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952-3645-412B-931F-0EB17A3AD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9615E-E8FE-42CA-AAA8-58DDE1EB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3DFD85-15A3-4C5D-88EF-DCB0EE769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8773A8-C99A-43D5-A4A1-8320AD7F8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6D576-C156-413E-A57B-5B315B2A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303-BA36-4974-9BAC-4628FF78FD5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0E3610-AE1E-4247-8275-C6E5AAD0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1BB5D-9E2B-4012-8E27-C41525FF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0952-3645-412B-931F-0EB17A3AD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F578B1-EBD3-4DDC-8CB9-6B8258DE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F0793-8E46-4CE7-8949-8DAE317A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2A1E3-6D8A-4A35-B249-0710E9CB6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A8303-BA36-4974-9BAC-4628FF78FD56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E8761-43C2-4F2B-BBDF-8291D3846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B545B-52AC-4AA3-8962-74EC69355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0952-3645-412B-931F-0EB17A3AD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9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B10CD-34B2-436A-BBA3-83104EA7F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FileZilla, Putty </a:t>
            </a:r>
            <a:r>
              <a:rPr lang="ko-KR" altLang="en-US" dirty="0"/>
              <a:t>세팅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210E44-46B2-4A2D-9E55-530083FE9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3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98729B-9D4E-4503-90BA-79F02A50CBAA}"/>
              </a:ext>
            </a:extLst>
          </p:cNvPr>
          <p:cNvSpPr txBox="1"/>
          <p:nvPr/>
        </p:nvSpPr>
        <p:spPr>
          <a:xfrm>
            <a:off x="5295900" y="660400"/>
            <a:ext cx="4354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카테고리에서 </a:t>
            </a:r>
            <a:r>
              <a:rPr lang="en-US" altLang="ko-KR" dirty="0"/>
              <a:t>Session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현재까지 </a:t>
            </a:r>
            <a:r>
              <a:rPr lang="ko-KR" altLang="en-US" dirty="0" err="1"/>
              <a:t>설정했던것을</a:t>
            </a:r>
            <a:r>
              <a:rPr lang="ko-KR" altLang="en-US" dirty="0"/>
              <a:t> 저장해주기 위해</a:t>
            </a:r>
            <a:endParaRPr lang="en-US" altLang="ko-KR" dirty="0"/>
          </a:p>
          <a:p>
            <a:r>
              <a:rPr lang="ko-KR" altLang="en-US" dirty="0"/>
              <a:t>오른쪽 파란색 </a:t>
            </a:r>
            <a:r>
              <a:rPr lang="en-US" altLang="ko-KR" dirty="0"/>
              <a:t>save</a:t>
            </a:r>
            <a:r>
              <a:rPr lang="ko-KR" altLang="en-US" dirty="0"/>
              <a:t>버튼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42A574-F1C9-4DE7-85D5-A9A7A392C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102" y="1701800"/>
            <a:ext cx="4295775" cy="4191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BD556B-D653-4064-94E8-A24789D4B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660400"/>
            <a:ext cx="4286250" cy="4200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3D868C-A95F-4B8A-8FEC-D0CAC866CC35}"/>
              </a:ext>
            </a:extLst>
          </p:cNvPr>
          <p:cNvSpPr txBox="1"/>
          <p:nvPr/>
        </p:nvSpPr>
        <p:spPr>
          <a:xfrm>
            <a:off x="7264400" y="612140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다음과 같이 변할 것</a:t>
            </a:r>
          </a:p>
        </p:txBody>
      </p:sp>
    </p:spTree>
    <p:extLst>
      <p:ext uri="{BB962C8B-B14F-4D97-AF65-F5344CB8AC3E}">
        <p14:creationId xmlns:p14="http://schemas.microsoft.com/office/powerpoint/2010/main" val="215018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58769A-1127-4172-8E84-92929CD01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568325"/>
            <a:ext cx="4314825" cy="4171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07B2A-F795-4A24-94E8-B0CED68EB50A}"/>
              </a:ext>
            </a:extLst>
          </p:cNvPr>
          <p:cNvSpPr txBox="1"/>
          <p:nvPr/>
        </p:nvSpPr>
        <p:spPr>
          <a:xfrm>
            <a:off x="6096000" y="889000"/>
            <a:ext cx="4177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Default Settings </a:t>
            </a:r>
            <a:r>
              <a:rPr lang="ko-KR" altLang="en-US" dirty="0"/>
              <a:t>밑에 아이피 선택하고</a:t>
            </a:r>
            <a:endParaRPr lang="en-US" altLang="ko-KR" dirty="0"/>
          </a:p>
          <a:p>
            <a:r>
              <a:rPr lang="ko-KR" altLang="en-US" dirty="0"/>
              <a:t>아래 오픈버튼 클릭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아니면 그냥 아이피를 </a:t>
            </a:r>
            <a:r>
              <a:rPr lang="ko-KR" altLang="en-US" dirty="0" err="1"/>
              <a:t>더블클릭해도</a:t>
            </a:r>
            <a:r>
              <a:rPr lang="ko-KR" altLang="en-US" dirty="0"/>
              <a:t> 됨</a:t>
            </a:r>
          </a:p>
        </p:txBody>
      </p:sp>
    </p:spTree>
    <p:extLst>
      <p:ext uri="{BB962C8B-B14F-4D97-AF65-F5344CB8AC3E}">
        <p14:creationId xmlns:p14="http://schemas.microsoft.com/office/powerpoint/2010/main" val="211314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669CC-6952-4C63-B32A-E3035DBF982E}"/>
              </a:ext>
            </a:extLst>
          </p:cNvPr>
          <p:cNvSpPr txBox="1"/>
          <p:nvPr/>
        </p:nvSpPr>
        <p:spPr>
          <a:xfrm>
            <a:off x="7505337" y="1863634"/>
            <a:ext cx="2308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터미널 뜰 것임</a:t>
            </a:r>
            <a:endParaRPr lang="en-US" altLang="ko-KR" dirty="0"/>
          </a:p>
          <a:p>
            <a:r>
              <a:rPr lang="en-US" altLang="ko-KR" dirty="0"/>
              <a:t>ubuntu </a:t>
            </a:r>
            <a:r>
              <a:rPr lang="ko-KR" altLang="en-US" dirty="0"/>
              <a:t>라고 쳐주자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2D9B91-7840-4650-9400-3B2171A97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12" y="477837"/>
            <a:ext cx="62769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0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0E9DE4-D90B-40E6-806E-4886A59C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34" y="424134"/>
            <a:ext cx="6257925" cy="3971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F3A403-4054-401A-820A-2B74E286783E}"/>
              </a:ext>
            </a:extLst>
          </p:cNvPr>
          <p:cNvSpPr txBox="1"/>
          <p:nvPr/>
        </p:nvSpPr>
        <p:spPr>
          <a:xfrm>
            <a:off x="7108779" y="796835"/>
            <a:ext cx="4608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성공한 모습</a:t>
            </a:r>
            <a:endParaRPr lang="en-US" altLang="ko-KR" dirty="0"/>
          </a:p>
          <a:p>
            <a:r>
              <a:rPr lang="ko-KR" altLang="en-US" dirty="0"/>
              <a:t>이것은</a:t>
            </a:r>
            <a:r>
              <a:rPr lang="en-US" altLang="ko-KR" dirty="0"/>
              <a:t>, </a:t>
            </a:r>
            <a:r>
              <a:rPr lang="ko-KR" altLang="en-US" dirty="0"/>
              <a:t>서버와 로컬컴퓨터가 연동되었음을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Putty</a:t>
            </a:r>
            <a:r>
              <a:rPr lang="ko-KR" altLang="en-US" dirty="0"/>
              <a:t>를 킨 것은 </a:t>
            </a:r>
            <a:r>
              <a:rPr lang="en-US" altLang="ko-KR" dirty="0" err="1"/>
              <a:t>phpmyadmin</a:t>
            </a:r>
            <a:r>
              <a:rPr lang="ko-KR" altLang="en-US" dirty="0"/>
              <a:t>에 접속하기 </a:t>
            </a:r>
            <a:r>
              <a:rPr lang="ko-KR" altLang="en-US" dirty="0" err="1"/>
              <a:t>위함이니깐</a:t>
            </a:r>
            <a:r>
              <a:rPr lang="ko-KR" altLang="en-US" dirty="0"/>
              <a:t> 크롬 켜보자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FFFA0B-E689-41C5-8CC2-2D1A470C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79" y="2796812"/>
            <a:ext cx="2466975" cy="323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7D62BD-AC99-49D0-B626-6D2CECEBF924}"/>
              </a:ext>
            </a:extLst>
          </p:cNvPr>
          <p:cNvSpPr txBox="1"/>
          <p:nvPr/>
        </p:nvSpPr>
        <p:spPr>
          <a:xfrm>
            <a:off x="7108779" y="3366313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크롬주소창에 다음과 같이 친다</a:t>
            </a:r>
            <a:endParaRPr lang="en-US" altLang="ko-KR" dirty="0"/>
          </a:p>
          <a:p>
            <a:r>
              <a:rPr lang="en-US" altLang="ko-KR" dirty="0"/>
              <a:t>localhost:8888/</a:t>
            </a:r>
            <a:r>
              <a:rPr lang="en-US" altLang="ko-KR" dirty="0" err="1"/>
              <a:t>phpmyadmin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39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9ABE78A-8006-490D-96E1-004B0C60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2" y="499926"/>
            <a:ext cx="4781550" cy="5048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6258C7-1860-404D-A063-41C5B2660019}"/>
              </a:ext>
            </a:extLst>
          </p:cNvPr>
          <p:cNvSpPr txBox="1"/>
          <p:nvPr/>
        </p:nvSpPr>
        <p:spPr>
          <a:xfrm>
            <a:off x="5612674" y="3252651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Id: root</a:t>
            </a:r>
          </a:p>
          <a:p>
            <a:r>
              <a:rPr lang="en-US" altLang="ko-KR" dirty="0"/>
              <a:t>pw: **uplus1214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89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F3F7BE-11BC-4671-B0CD-208A92FBC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78" y="277585"/>
            <a:ext cx="5295900" cy="434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19B958-1B61-443D-9A05-B8F3E236FC25}"/>
              </a:ext>
            </a:extLst>
          </p:cNvPr>
          <p:cNvSpPr txBox="1"/>
          <p:nvPr/>
        </p:nvSpPr>
        <p:spPr>
          <a:xfrm>
            <a:off x="6096000" y="600891"/>
            <a:ext cx="3004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접속 성공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 카테고리 중</a:t>
            </a:r>
            <a:r>
              <a:rPr lang="en-US" altLang="ko-KR" dirty="0"/>
              <a:t>,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accountbook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만 이용할 것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7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AD014-F803-4203-BACF-ECB77D8C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FileZilla </a:t>
            </a:r>
            <a:r>
              <a:rPr lang="ko-KR" altLang="en-US" dirty="0"/>
              <a:t>설정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0FA4DF3-B320-445A-BBE2-77D9DE1EB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9737"/>
            <a:ext cx="5334000" cy="3438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943C19-23F8-4426-906F-423531B081FC}"/>
              </a:ext>
            </a:extLst>
          </p:cNvPr>
          <p:cNvSpPr txBox="1"/>
          <p:nvPr/>
        </p:nvSpPr>
        <p:spPr>
          <a:xfrm>
            <a:off x="6439989" y="204433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</a:t>
            </a:r>
            <a:r>
              <a:rPr lang="en-US" altLang="ko-KR" dirty="0"/>
              <a:t>– </a:t>
            </a:r>
            <a:r>
              <a:rPr lang="ko-KR" altLang="en-US" dirty="0"/>
              <a:t>사이트관리자 클릭</a:t>
            </a:r>
          </a:p>
        </p:txBody>
      </p:sp>
    </p:spTree>
    <p:extLst>
      <p:ext uri="{BB962C8B-B14F-4D97-AF65-F5344CB8AC3E}">
        <p14:creationId xmlns:p14="http://schemas.microsoft.com/office/powerpoint/2010/main" val="245111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5AC532B-305B-40A4-8686-470949A1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457200"/>
            <a:ext cx="7143750" cy="44958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7FF944B-EED0-47D9-9A4B-1C7B1682B605}"/>
              </a:ext>
            </a:extLst>
          </p:cNvPr>
          <p:cNvSpPr/>
          <p:nvPr/>
        </p:nvSpPr>
        <p:spPr>
          <a:xfrm>
            <a:off x="1221377" y="3600269"/>
            <a:ext cx="1084217" cy="339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F6C20-E1CA-48C7-BD84-D263C8054EF8}"/>
              </a:ext>
            </a:extLst>
          </p:cNvPr>
          <p:cNvSpPr txBox="1"/>
          <p:nvPr/>
        </p:nvSpPr>
        <p:spPr>
          <a:xfrm>
            <a:off x="8153400" y="748268"/>
            <a:ext cx="163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 site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F41961-AC4A-4449-B428-72FCBD43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020" y="1584325"/>
            <a:ext cx="1495425" cy="742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C86354-E447-4DEA-86FC-5665AC13AFD5}"/>
              </a:ext>
            </a:extLst>
          </p:cNvPr>
          <p:cNvSpPr txBox="1"/>
          <p:nvPr/>
        </p:nvSpPr>
        <p:spPr>
          <a:xfrm>
            <a:off x="8153400" y="2147669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 err="1"/>
              <a:t>AccountBook</a:t>
            </a:r>
            <a:r>
              <a:rPr lang="ko-KR" altLang="en-US" dirty="0"/>
              <a:t>으로 </a:t>
            </a:r>
            <a:r>
              <a:rPr lang="ko-KR" altLang="en-US" dirty="0" err="1"/>
              <a:t>바꿔줌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이름으로 해도 상관은 없음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3B3AF4-F89E-46C3-BEEE-5DB605323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657" y="3004956"/>
            <a:ext cx="3457575" cy="1190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73715B-DCAD-4D63-BC96-4309E6FB5002}"/>
              </a:ext>
            </a:extLst>
          </p:cNvPr>
          <p:cNvSpPr txBox="1"/>
          <p:nvPr/>
        </p:nvSpPr>
        <p:spPr>
          <a:xfrm>
            <a:off x="8684571" y="4312024"/>
            <a:ext cx="12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SFTP </a:t>
            </a:r>
            <a:r>
              <a:rPr lang="ko-KR" altLang="en-US" dirty="0"/>
              <a:t>선택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B5284E-AB0D-474E-B7DB-7E9FCCFE9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6832" y="4797799"/>
            <a:ext cx="22098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92AF96-CB01-48C5-BE64-8788B40EECAC}"/>
              </a:ext>
            </a:extLst>
          </p:cNvPr>
          <p:cNvSpPr txBox="1"/>
          <p:nvPr/>
        </p:nvSpPr>
        <p:spPr>
          <a:xfrm>
            <a:off x="8369300" y="5372100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호스트 번호 </a:t>
            </a:r>
            <a:r>
              <a:rPr lang="en-US" altLang="ko-KR" dirty="0"/>
              <a:t>13.124.31.230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77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82AE31-33F8-4476-9098-87FF945F6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81" y="308792"/>
            <a:ext cx="3400425" cy="152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6DBF7F-C993-4C4E-9C04-808C8DC98E69}"/>
              </a:ext>
            </a:extLst>
          </p:cNvPr>
          <p:cNvSpPr txBox="1"/>
          <p:nvPr/>
        </p:nvSpPr>
        <p:spPr>
          <a:xfrm>
            <a:off x="491081" y="2233749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 파일 선택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652662-38B6-4936-B3DB-D08A68AF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25" y="2814637"/>
            <a:ext cx="3333750" cy="1228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2EF3C-2DBD-4BC6-8CE2-D4F685AF62E2}"/>
              </a:ext>
            </a:extLst>
          </p:cNvPr>
          <p:cNvSpPr txBox="1"/>
          <p:nvPr/>
        </p:nvSpPr>
        <p:spPr>
          <a:xfrm>
            <a:off x="408350" y="4320231"/>
            <a:ext cx="3400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이름 </a:t>
            </a:r>
            <a:r>
              <a:rPr lang="en-US" altLang="ko-KR" dirty="0" err="1"/>
              <a:t>bitnami</a:t>
            </a:r>
            <a:endParaRPr lang="en-US" altLang="ko-KR" dirty="0"/>
          </a:p>
          <a:p>
            <a:r>
              <a:rPr lang="ko-KR" altLang="en-US" dirty="0"/>
              <a:t>키 파일은 내가 카카오톡에 올려준 키 파일 </a:t>
            </a:r>
            <a:r>
              <a:rPr lang="ko-KR" altLang="en-US" dirty="0" err="1"/>
              <a:t>있을거임</a:t>
            </a:r>
            <a:r>
              <a:rPr lang="en-US" altLang="ko-KR" dirty="0"/>
              <a:t>. </a:t>
            </a:r>
            <a:r>
              <a:rPr lang="en-US" altLang="ko-KR" dirty="0" err="1"/>
              <a:t>puttykey.ppk</a:t>
            </a:r>
            <a:r>
              <a:rPr lang="ko-KR" altLang="en-US" dirty="0"/>
              <a:t>를 선택하면 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D232FE-4751-49CC-BDB5-B3D8C8F20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283" y="930871"/>
            <a:ext cx="7210425" cy="452437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B8503C5-70D4-411D-94EC-7BEFC8FCE320}"/>
              </a:ext>
            </a:extLst>
          </p:cNvPr>
          <p:cNvSpPr/>
          <p:nvPr/>
        </p:nvSpPr>
        <p:spPr>
          <a:xfrm>
            <a:off x="9157063" y="5055326"/>
            <a:ext cx="1031966" cy="4652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D9FE2D-FE00-47EA-8F8C-CF281DB931FA}"/>
              </a:ext>
            </a:extLst>
          </p:cNvPr>
          <p:cNvSpPr txBox="1"/>
          <p:nvPr/>
        </p:nvSpPr>
        <p:spPr>
          <a:xfrm>
            <a:off x="8915400" y="58039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연결 클릭</a:t>
            </a:r>
          </a:p>
        </p:txBody>
      </p:sp>
    </p:spTree>
    <p:extLst>
      <p:ext uri="{BB962C8B-B14F-4D97-AF65-F5344CB8AC3E}">
        <p14:creationId xmlns:p14="http://schemas.microsoft.com/office/powerpoint/2010/main" val="359904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980A55-BD19-4B35-A582-6FB72AA3BCDF}"/>
              </a:ext>
            </a:extLst>
          </p:cNvPr>
          <p:cNvSpPr txBox="1"/>
          <p:nvPr/>
        </p:nvSpPr>
        <p:spPr>
          <a:xfrm>
            <a:off x="9017000" y="495300"/>
            <a:ext cx="2908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디렉터리 목록 조회 성공</a:t>
            </a:r>
            <a:endParaRPr lang="en-US" altLang="ko-KR" dirty="0"/>
          </a:p>
          <a:p>
            <a:r>
              <a:rPr lang="ko-KR" altLang="en-US" dirty="0"/>
              <a:t>뜨면 연결 성공한 것임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다른 문구가 뜨면</a:t>
            </a:r>
            <a:endParaRPr lang="en-US" altLang="ko-KR" dirty="0"/>
          </a:p>
          <a:p>
            <a:r>
              <a:rPr lang="ko-KR" altLang="en-US" dirty="0"/>
              <a:t>연결 실패</a:t>
            </a:r>
            <a:r>
              <a:rPr lang="en-US" altLang="ko-KR" dirty="0"/>
              <a:t>(</a:t>
            </a:r>
            <a:r>
              <a:rPr lang="ko-KR" altLang="en-US" dirty="0"/>
              <a:t>빨간색 글자로</a:t>
            </a:r>
            <a:endParaRPr lang="en-US" altLang="ko-KR" dirty="0"/>
          </a:p>
          <a:p>
            <a:r>
              <a:rPr lang="ko-KR" altLang="en-US" dirty="0" err="1"/>
              <a:t>표시될것임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로컬은 현재 사용자의 컴퓨터 폴더 목록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서버는 우리 웹서버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서버 </a:t>
            </a:r>
            <a:r>
              <a:rPr lang="en-US" altLang="ko-KR" dirty="0"/>
              <a:t>- </a:t>
            </a:r>
            <a:r>
              <a:rPr lang="en-US" altLang="ko-KR" dirty="0" err="1"/>
              <a:t>htdocs</a:t>
            </a:r>
            <a:r>
              <a:rPr lang="ko-KR" altLang="en-US" dirty="0"/>
              <a:t>에 들어가면 됨</a:t>
            </a:r>
            <a:endParaRPr lang="en-US" altLang="ko-KR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5BFD442-D008-434A-BB31-9B6FC19A7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8630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2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0F2D25-1061-4C6D-8C33-FE27BFA2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706437"/>
            <a:ext cx="5543550" cy="1685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091D4C-8EA9-4D8B-828A-FADA47089333}"/>
              </a:ext>
            </a:extLst>
          </p:cNvPr>
          <p:cNvSpPr txBox="1"/>
          <p:nvPr/>
        </p:nvSpPr>
        <p:spPr>
          <a:xfrm>
            <a:off x="1304925" y="2829923"/>
            <a:ext cx="887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다음과 같이 뜸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반드시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다른 건 다 건들지 말고 </a:t>
            </a:r>
            <a:r>
              <a:rPr lang="en-US" altLang="ko-KR" dirty="0" err="1">
                <a:solidFill>
                  <a:srgbClr val="FF0000"/>
                </a:solidFill>
              </a:rPr>
              <a:t>htdocs</a:t>
            </a:r>
            <a:r>
              <a:rPr lang="ko-KR" altLang="en-US" dirty="0">
                <a:solidFill>
                  <a:srgbClr val="FF0000"/>
                </a:solidFill>
              </a:rPr>
              <a:t> 안에 있는 파일만 건드릴 것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344CE2-9CDF-4F82-BB80-B9982BECD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3658746"/>
            <a:ext cx="2371725" cy="1209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BF4A55-C947-422E-BCF2-8BFB3578ACB1}"/>
              </a:ext>
            </a:extLst>
          </p:cNvPr>
          <p:cNvSpPr txBox="1"/>
          <p:nvPr/>
        </p:nvSpPr>
        <p:spPr>
          <a:xfrm>
            <a:off x="4076700" y="3658746"/>
            <a:ext cx="7383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앞으로 접속할 땐</a:t>
            </a:r>
            <a:r>
              <a:rPr lang="en-US" altLang="ko-KR" dirty="0"/>
              <a:t>, </a:t>
            </a:r>
            <a:r>
              <a:rPr lang="ko-KR" altLang="en-US" dirty="0"/>
              <a:t>지금까지 설명한 과정을 반복할 필요 없이</a:t>
            </a:r>
            <a:endParaRPr lang="en-US" altLang="ko-KR" dirty="0"/>
          </a:p>
          <a:p>
            <a:r>
              <a:rPr lang="ko-KR" altLang="en-US" dirty="0"/>
              <a:t>파일 아래 서버같이 생긴 아이콘의 화살표를 눌러 서버에 간편히 접속</a:t>
            </a:r>
          </a:p>
        </p:txBody>
      </p:sp>
    </p:spTree>
    <p:extLst>
      <p:ext uri="{BB962C8B-B14F-4D97-AF65-F5344CB8AC3E}">
        <p14:creationId xmlns:p14="http://schemas.microsoft.com/office/powerpoint/2010/main" val="273835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AEA25-1146-4ACA-963A-975F7197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</a:t>
            </a:r>
            <a:r>
              <a:rPr lang="ko-KR" altLang="en-US" dirty="0"/>
              <a:t>연동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4EE36-2B90-4290-A431-A059B43DDF9B}"/>
              </a:ext>
            </a:extLst>
          </p:cNvPr>
          <p:cNvSpPr txBox="1"/>
          <p:nvPr/>
        </p:nvSpPr>
        <p:spPr>
          <a:xfrm>
            <a:off x="5892800" y="3429000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Putty </a:t>
            </a:r>
            <a:r>
              <a:rPr lang="ko-KR" altLang="en-US" dirty="0"/>
              <a:t>켜서 호스트번호 입력</a:t>
            </a:r>
            <a:endParaRPr lang="en-US" altLang="ko-KR" dirty="0"/>
          </a:p>
          <a:p>
            <a:r>
              <a:rPr lang="ko-KR" altLang="en-US" dirty="0"/>
              <a:t>빨간 동그라미 둘 다 입력할 것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4FA6C1-0D56-4A58-8611-3F14A020C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698069"/>
            <a:ext cx="4286250" cy="420052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7161859E-CE95-49B0-A8E9-D79E8F4F76EE}"/>
              </a:ext>
            </a:extLst>
          </p:cNvPr>
          <p:cNvSpPr/>
          <p:nvPr/>
        </p:nvSpPr>
        <p:spPr>
          <a:xfrm>
            <a:off x="2349500" y="2628900"/>
            <a:ext cx="965200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90FED88-829B-49AF-B5D4-43D6F1276868}"/>
              </a:ext>
            </a:extLst>
          </p:cNvPr>
          <p:cNvSpPr/>
          <p:nvPr/>
        </p:nvSpPr>
        <p:spPr>
          <a:xfrm>
            <a:off x="2349500" y="3613666"/>
            <a:ext cx="965200" cy="3471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7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138A91-EC4E-4D82-998D-CFE60073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866775"/>
            <a:ext cx="4314825" cy="4229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66F1CD-67AD-4037-9DAC-B4FA69BBE936}"/>
              </a:ext>
            </a:extLst>
          </p:cNvPr>
          <p:cNvSpPr txBox="1"/>
          <p:nvPr/>
        </p:nvSpPr>
        <p:spPr>
          <a:xfrm>
            <a:off x="6096000" y="1136469"/>
            <a:ext cx="546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왼쪽에서</a:t>
            </a:r>
            <a:r>
              <a:rPr lang="en-US" altLang="ko-KR" dirty="0"/>
              <a:t>, Connection – SSH – Auth </a:t>
            </a:r>
            <a:r>
              <a:rPr lang="ko-KR" altLang="en-US" dirty="0"/>
              <a:t>들어가서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파란색 </a:t>
            </a:r>
            <a:r>
              <a:rPr lang="en-US" altLang="ko-KR" dirty="0"/>
              <a:t>Browse </a:t>
            </a:r>
            <a:r>
              <a:rPr lang="ko-KR" altLang="en-US" dirty="0"/>
              <a:t>버튼 눌러서</a:t>
            </a:r>
            <a:endParaRPr lang="en-US" altLang="ko-KR" dirty="0"/>
          </a:p>
          <a:p>
            <a:r>
              <a:rPr lang="en-US" altLang="ko-KR" dirty="0"/>
              <a:t>FileZilla</a:t>
            </a:r>
            <a:r>
              <a:rPr lang="ko-KR" altLang="en-US" dirty="0"/>
              <a:t>에서 </a:t>
            </a:r>
            <a:r>
              <a:rPr lang="ko-KR" altLang="en-US" dirty="0" err="1"/>
              <a:t>했던것처럼</a:t>
            </a:r>
            <a:r>
              <a:rPr lang="ko-KR" altLang="en-US" dirty="0"/>
              <a:t> </a:t>
            </a:r>
            <a:r>
              <a:rPr lang="en-US" altLang="ko-KR" dirty="0" err="1"/>
              <a:t>puttykey.ppk</a:t>
            </a:r>
            <a:r>
              <a:rPr lang="en-US" altLang="ko-KR" dirty="0"/>
              <a:t> </a:t>
            </a:r>
            <a:r>
              <a:rPr lang="ko-KR" altLang="en-US" dirty="0"/>
              <a:t>키 파일 등록</a:t>
            </a:r>
          </a:p>
        </p:txBody>
      </p:sp>
    </p:spTree>
    <p:extLst>
      <p:ext uri="{BB962C8B-B14F-4D97-AF65-F5344CB8AC3E}">
        <p14:creationId xmlns:p14="http://schemas.microsoft.com/office/powerpoint/2010/main" val="364971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484795-1D90-4294-B130-AFF60B2B9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" y="617355"/>
            <a:ext cx="4324350" cy="4238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36477-0F95-46F8-B558-9FC8AA700851}"/>
              </a:ext>
            </a:extLst>
          </p:cNvPr>
          <p:cNvSpPr txBox="1"/>
          <p:nvPr/>
        </p:nvSpPr>
        <p:spPr>
          <a:xfrm>
            <a:off x="5473337" y="783771"/>
            <a:ext cx="3482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Auth </a:t>
            </a:r>
            <a:r>
              <a:rPr lang="ko-KR" altLang="en-US" dirty="0"/>
              <a:t>하위항목에 </a:t>
            </a:r>
            <a:r>
              <a:rPr lang="en-US" altLang="ko-KR" dirty="0"/>
              <a:t>Tunnels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en-US" altLang="ko-KR" dirty="0"/>
              <a:t>Source port 8888</a:t>
            </a:r>
          </a:p>
          <a:p>
            <a:r>
              <a:rPr lang="en-US" altLang="ko-KR" dirty="0"/>
              <a:t>Destination localhost:80</a:t>
            </a:r>
          </a:p>
          <a:p>
            <a:r>
              <a:rPr lang="ko-KR" altLang="en-US" dirty="0"/>
              <a:t>입력하고 오른쪽 </a:t>
            </a:r>
            <a:r>
              <a:rPr lang="en-US" altLang="ko-KR" dirty="0"/>
              <a:t>Add </a:t>
            </a:r>
            <a:r>
              <a:rPr lang="ko-KR" altLang="en-US" dirty="0"/>
              <a:t>버튼 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5B72B6-CCFB-45E0-BC36-3A789F024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337" y="2143397"/>
            <a:ext cx="4267200" cy="4191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BF5D3AA-0988-4F51-8F91-6AE06C835D5B}"/>
              </a:ext>
            </a:extLst>
          </p:cNvPr>
          <p:cNvSpPr/>
          <p:nvPr/>
        </p:nvSpPr>
        <p:spPr>
          <a:xfrm>
            <a:off x="6988629" y="3592286"/>
            <a:ext cx="1280160" cy="339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2DE41-2E74-4B21-8526-A8E5683E1880}"/>
              </a:ext>
            </a:extLst>
          </p:cNvPr>
          <p:cNvSpPr txBox="1"/>
          <p:nvPr/>
        </p:nvSpPr>
        <p:spPr>
          <a:xfrm>
            <a:off x="9956800" y="342900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다음처럼</a:t>
            </a:r>
            <a:endParaRPr lang="en-US" altLang="ko-KR" dirty="0"/>
          </a:p>
          <a:p>
            <a:r>
              <a:rPr lang="ko-KR" altLang="en-US" dirty="0" err="1"/>
              <a:t>등록될것임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51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259</Words>
  <Application>Microsoft Office PowerPoint</Application>
  <PresentationFormat>와이드스크린</PresentationFormat>
  <Paragraphs>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FileZilla, Putty 세팅</vt:lpstr>
      <vt:lpstr>FileZilla 설정</vt:lpstr>
      <vt:lpstr>PowerPoint 프레젠테이션</vt:lpstr>
      <vt:lpstr>PowerPoint 프레젠테이션</vt:lpstr>
      <vt:lpstr>PowerPoint 프레젠테이션</vt:lpstr>
      <vt:lpstr>PowerPoint 프레젠테이션</vt:lpstr>
      <vt:lpstr>Putty연동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자룡 이</dc:creator>
  <cp:lastModifiedBy>자룡 이</cp:lastModifiedBy>
  <cp:revision>7</cp:revision>
  <dcterms:created xsi:type="dcterms:W3CDTF">2020-04-09T05:10:06Z</dcterms:created>
  <dcterms:modified xsi:type="dcterms:W3CDTF">2020-04-09T05:47:51Z</dcterms:modified>
</cp:coreProperties>
</file>