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4" r:id="rId4"/>
    <p:sldId id="292" r:id="rId5"/>
    <p:sldId id="29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216" y="-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49749" y="1746173"/>
            <a:ext cx="482618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 smtClean="0">
                <a:solidFill>
                  <a:prstClr val="white"/>
                </a:solidFill>
              </a:rPr>
              <a:t>MY GALAXY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나만의 우주 </a:t>
            </a:r>
            <a:r>
              <a:rPr lang="ko-KR" altLang="en-US" sz="1400" dirty="0" smtClean="0">
                <a:solidFill>
                  <a:prstClr val="white"/>
                </a:solidFill>
              </a:rPr>
              <a:t>커뮤니</a:t>
            </a:r>
            <a:r>
              <a:rPr lang="ko-KR" altLang="en-US" sz="1400" dirty="0">
                <a:solidFill>
                  <a:prstClr val="white"/>
                </a:solidFill>
              </a:rPr>
              <a:t>티</a:t>
            </a:r>
            <a:r>
              <a:rPr lang="ko-KR" altLang="en-US" sz="1400" dirty="0" smtClean="0">
                <a:solidFill>
                  <a:prstClr val="white"/>
                </a:solidFill>
              </a:rPr>
              <a:t>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99384" y="403974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황호룡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2344" y="479655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황채린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김호 이자룡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62344" y="555317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5754730" y="4350898"/>
            <a:ext cx="0" cy="12379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774" y="4052986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5605774" y="4811905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05774" y="5588886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/>
                </a:solidFill>
              </a:rPr>
              <a:t>CONCEPT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7" y="1849645"/>
            <a:ext cx="4762500" cy="34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79691" y="2554152"/>
            <a:ext cx="3199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우주에서 펼쳐지는 커뮤니티</a:t>
            </a:r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별 가꾸기</a:t>
            </a:r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 특별한 별자리 만들기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/>
                </a:solidFill>
              </a:rPr>
              <a:t>FUNCTION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2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79691" y="255415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s://postfiles.pstatic.net/20120220_82/jjanga27_1329711165846fPMqm_JPEG/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 b="9010"/>
          <a:stretch/>
        </p:blipFill>
        <p:spPr bwMode="auto">
          <a:xfrm>
            <a:off x="910886" y="2302941"/>
            <a:ext cx="3831993" cy="2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ë¬¸íê³¼ì§ì± 41í¸ ë¯¸ë¦¬ë³´ê¸°(5): ì ëª¨ì1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251" y="1576347"/>
            <a:ext cx="3966342" cy="41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9644869" y="1361561"/>
            <a:ext cx="1802944" cy="9715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dirty="0" smtClean="0"/>
              <a:t>나무심기</a:t>
            </a:r>
            <a:endParaRPr lang="ko-KR" altLang="en-US" sz="155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644869" y="2554152"/>
            <a:ext cx="1802944" cy="9715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dirty="0" smtClean="0"/>
              <a:t>확장시키</a:t>
            </a:r>
            <a:r>
              <a:rPr lang="ko-KR" altLang="en-US" sz="1550" b="1" dirty="0"/>
              <a:t>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644869" y="3725938"/>
            <a:ext cx="1802944" cy="9715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dirty="0" smtClean="0"/>
              <a:t>둘러보</a:t>
            </a:r>
            <a:r>
              <a:rPr lang="ko-KR" altLang="en-US" sz="1550" b="1" dirty="0"/>
              <a:t>기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644869" y="4922249"/>
            <a:ext cx="1802944" cy="9715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50" b="1" dirty="0" smtClean="0"/>
              <a:t>친구</a:t>
            </a:r>
            <a:r>
              <a:rPr lang="ko-KR" altLang="en-US" sz="1550" b="1" dirty="0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38912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6" y="61341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/>
                </a:solidFill>
              </a:rPr>
              <a:t>ROLE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3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5" name="타원 144"/>
          <p:cNvSpPr/>
          <p:nvPr/>
        </p:nvSpPr>
        <p:spPr>
          <a:xfrm rot="10800000">
            <a:off x="7090079" y="2356202"/>
            <a:ext cx="1783965" cy="1783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6" name="원형 145"/>
          <p:cNvSpPr/>
          <p:nvPr/>
        </p:nvSpPr>
        <p:spPr>
          <a:xfrm>
            <a:off x="7225884" y="2492009"/>
            <a:ext cx="1512353" cy="1512353"/>
          </a:xfrm>
          <a:prstGeom prst="pie">
            <a:avLst>
              <a:gd name="adj1" fmla="val 16140362"/>
              <a:gd name="adj2" fmla="val 66721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419438" y="2730476"/>
            <a:ext cx="249244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UX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황채린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 flipH="1">
            <a:off x="3008457" y="1400355"/>
            <a:ext cx="3948455" cy="3782219"/>
            <a:chOff x="3156991" y="1576347"/>
            <a:chExt cx="3948455" cy="3782219"/>
          </a:xfrm>
        </p:grpSpPr>
        <p:sp>
          <p:nvSpPr>
            <p:cNvPr id="159" name="타원 158"/>
            <p:cNvSpPr/>
            <p:nvPr/>
          </p:nvSpPr>
          <p:spPr>
            <a:xfrm rot="10800000">
              <a:off x="3156991" y="1576347"/>
              <a:ext cx="1783965" cy="17839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60" name="원형 159"/>
            <p:cNvSpPr/>
            <p:nvPr/>
          </p:nvSpPr>
          <p:spPr>
            <a:xfrm>
              <a:off x="3292797" y="1712154"/>
              <a:ext cx="1512353" cy="1512353"/>
            </a:xfrm>
            <a:prstGeom prst="pie">
              <a:avLst>
                <a:gd name="adj1" fmla="val 16140362"/>
                <a:gd name="adj2" fmla="val 66721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557405" y="2249598"/>
              <a:ext cx="184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612996" y="1949505"/>
              <a:ext cx="2492449" cy="1129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</a:rPr>
                <a:t>Front_End</a:t>
              </a:r>
              <a:endParaRPr lang="en-US" altLang="ko-KR" b="1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이자룡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err="1" smtClean="0">
                  <a:solidFill>
                    <a:schemeClr val="bg1"/>
                  </a:solidFill>
                  <a:latin typeface="+mn-ea"/>
                </a:rPr>
                <a:t>Vue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 rot="10800000">
              <a:off x="3156991" y="3574600"/>
              <a:ext cx="1783965" cy="17839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66" name="원형 165"/>
            <p:cNvSpPr/>
            <p:nvPr/>
          </p:nvSpPr>
          <p:spPr>
            <a:xfrm>
              <a:off x="3292797" y="3710407"/>
              <a:ext cx="1512353" cy="1512353"/>
            </a:xfrm>
            <a:prstGeom prst="pie">
              <a:avLst>
                <a:gd name="adj1" fmla="val 16140362"/>
                <a:gd name="adj2" fmla="val 66721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557405" y="4247851"/>
              <a:ext cx="184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612997" y="3876442"/>
              <a:ext cx="2492449" cy="1129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</a:rPr>
                <a:t>Back_End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김호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+ 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+mn-ea"/>
                </a:rPr>
                <a:t>황채린</a:t>
              </a:r>
              <a:endParaRPr lang="en-US" altLang="ko-KR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err="1" smtClean="0">
                  <a:solidFill>
                    <a:schemeClr val="bg1"/>
                  </a:solidFill>
                  <a:latin typeface="+mn-ea"/>
                </a:rPr>
                <a:t>DJango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854314" y="5936295"/>
            <a:ext cx="550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+mn-ea"/>
              </a:rPr>
              <a:t>각자의 </a:t>
            </a:r>
            <a:r>
              <a:rPr lang="ko-KR" altLang="en-US" sz="1400" dirty="0" smtClean="0">
                <a:solidFill>
                  <a:prstClr val="white"/>
                </a:solidFill>
                <a:latin typeface="+mn-ea"/>
              </a:rPr>
              <a:t>역할에 최선을 다하는 황호룡이 되자</a:t>
            </a:r>
            <a:endParaRPr lang="en-US" altLang="ko-KR" sz="1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19014" y="5744869"/>
            <a:ext cx="5977264" cy="6906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/>
                </a:solidFill>
              </a:rPr>
              <a:t>PROGRESS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4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2069432" y="1289483"/>
            <a:ext cx="7415981" cy="5195537"/>
          </a:xfrm>
          <a:custGeom>
            <a:avLst/>
            <a:gdLst>
              <a:gd name="connsiteX0" fmla="*/ 0 w 7759970"/>
              <a:gd name="connsiteY0" fmla="*/ 656034 h 5516792"/>
              <a:gd name="connsiteX1" fmla="*/ 2779294 w 7759970"/>
              <a:gd name="connsiteY1" fmla="*/ 6329 h 5516792"/>
              <a:gd name="connsiteX2" fmla="*/ 6833936 w 7759970"/>
              <a:gd name="connsiteY2" fmla="*/ 367276 h 5516792"/>
              <a:gd name="connsiteX3" fmla="*/ 6882063 w 7759970"/>
              <a:gd name="connsiteY3" fmla="*/ 1041045 h 5516792"/>
              <a:gd name="connsiteX4" fmla="*/ 3140242 w 7759970"/>
              <a:gd name="connsiteY4" fmla="*/ 1726845 h 5516792"/>
              <a:gd name="connsiteX5" fmla="*/ 2586789 w 7759970"/>
              <a:gd name="connsiteY5" fmla="*/ 2869845 h 5516792"/>
              <a:gd name="connsiteX6" fmla="*/ 6821905 w 7759970"/>
              <a:gd name="connsiteY6" fmla="*/ 3615803 h 5516792"/>
              <a:gd name="connsiteX7" fmla="*/ 7507705 w 7759970"/>
              <a:gd name="connsiteY7" fmla="*/ 4349729 h 5516792"/>
              <a:gd name="connsiteX8" fmla="*/ 3489157 w 7759970"/>
              <a:gd name="connsiteY8" fmla="*/ 5516792 h 5516792"/>
              <a:gd name="connsiteX0" fmla="*/ 0 w 7759970"/>
              <a:gd name="connsiteY0" fmla="*/ 929883 h 5790641"/>
              <a:gd name="connsiteX1" fmla="*/ 3477125 w 7759970"/>
              <a:gd name="connsiteY1" fmla="*/ 3452 h 5790641"/>
              <a:gd name="connsiteX2" fmla="*/ 6833936 w 7759970"/>
              <a:gd name="connsiteY2" fmla="*/ 641125 h 5790641"/>
              <a:gd name="connsiteX3" fmla="*/ 6882063 w 7759970"/>
              <a:gd name="connsiteY3" fmla="*/ 1314894 h 5790641"/>
              <a:gd name="connsiteX4" fmla="*/ 3140242 w 7759970"/>
              <a:gd name="connsiteY4" fmla="*/ 2000694 h 5790641"/>
              <a:gd name="connsiteX5" fmla="*/ 2586789 w 7759970"/>
              <a:gd name="connsiteY5" fmla="*/ 3143694 h 5790641"/>
              <a:gd name="connsiteX6" fmla="*/ 6821905 w 7759970"/>
              <a:gd name="connsiteY6" fmla="*/ 3889652 h 5790641"/>
              <a:gd name="connsiteX7" fmla="*/ 7507705 w 7759970"/>
              <a:gd name="connsiteY7" fmla="*/ 4623578 h 5790641"/>
              <a:gd name="connsiteX8" fmla="*/ 3489157 w 7759970"/>
              <a:gd name="connsiteY8" fmla="*/ 5790641 h 5790641"/>
              <a:gd name="connsiteX0" fmla="*/ 0 w 7759970"/>
              <a:gd name="connsiteY0" fmla="*/ 938571 h 5799329"/>
              <a:gd name="connsiteX1" fmla="*/ 3477125 w 7759970"/>
              <a:gd name="connsiteY1" fmla="*/ 12140 h 5799329"/>
              <a:gd name="connsiteX2" fmla="*/ 7134725 w 7759970"/>
              <a:gd name="connsiteY2" fmla="*/ 469340 h 5799329"/>
              <a:gd name="connsiteX3" fmla="*/ 6882063 w 7759970"/>
              <a:gd name="connsiteY3" fmla="*/ 1323582 h 5799329"/>
              <a:gd name="connsiteX4" fmla="*/ 3140242 w 7759970"/>
              <a:gd name="connsiteY4" fmla="*/ 2009382 h 5799329"/>
              <a:gd name="connsiteX5" fmla="*/ 2586789 w 7759970"/>
              <a:gd name="connsiteY5" fmla="*/ 3152382 h 5799329"/>
              <a:gd name="connsiteX6" fmla="*/ 6821905 w 7759970"/>
              <a:gd name="connsiteY6" fmla="*/ 3898340 h 5799329"/>
              <a:gd name="connsiteX7" fmla="*/ 7507705 w 7759970"/>
              <a:gd name="connsiteY7" fmla="*/ 4632266 h 5799329"/>
              <a:gd name="connsiteX8" fmla="*/ 3489157 w 7759970"/>
              <a:gd name="connsiteY8" fmla="*/ 5799329 h 5799329"/>
              <a:gd name="connsiteX0" fmla="*/ 0 w 7759970"/>
              <a:gd name="connsiteY0" fmla="*/ 938571 h 5799329"/>
              <a:gd name="connsiteX1" fmla="*/ 3477125 w 7759970"/>
              <a:gd name="connsiteY1" fmla="*/ 12140 h 5799329"/>
              <a:gd name="connsiteX2" fmla="*/ 7134725 w 7759970"/>
              <a:gd name="connsiteY2" fmla="*/ 469340 h 5799329"/>
              <a:gd name="connsiteX3" fmla="*/ 6882063 w 7759970"/>
              <a:gd name="connsiteY3" fmla="*/ 1323582 h 5799329"/>
              <a:gd name="connsiteX4" fmla="*/ 2767263 w 7759970"/>
              <a:gd name="connsiteY4" fmla="*/ 1925161 h 5799329"/>
              <a:gd name="connsiteX5" fmla="*/ 2586789 w 7759970"/>
              <a:gd name="connsiteY5" fmla="*/ 3152382 h 5799329"/>
              <a:gd name="connsiteX6" fmla="*/ 6821905 w 7759970"/>
              <a:gd name="connsiteY6" fmla="*/ 3898340 h 5799329"/>
              <a:gd name="connsiteX7" fmla="*/ 7507705 w 7759970"/>
              <a:gd name="connsiteY7" fmla="*/ 4632266 h 5799329"/>
              <a:gd name="connsiteX8" fmla="*/ 3489157 w 7759970"/>
              <a:gd name="connsiteY8" fmla="*/ 5799329 h 5799329"/>
              <a:gd name="connsiteX0" fmla="*/ 0 w 7682359"/>
              <a:gd name="connsiteY0" fmla="*/ 938571 h 5799329"/>
              <a:gd name="connsiteX1" fmla="*/ 3477125 w 7682359"/>
              <a:gd name="connsiteY1" fmla="*/ 12140 h 5799329"/>
              <a:gd name="connsiteX2" fmla="*/ 7134725 w 7682359"/>
              <a:gd name="connsiteY2" fmla="*/ 469340 h 5799329"/>
              <a:gd name="connsiteX3" fmla="*/ 6882063 w 7682359"/>
              <a:gd name="connsiteY3" fmla="*/ 1323582 h 5799329"/>
              <a:gd name="connsiteX4" fmla="*/ 2767263 w 7682359"/>
              <a:gd name="connsiteY4" fmla="*/ 1925161 h 5799329"/>
              <a:gd name="connsiteX5" fmla="*/ 2586789 w 7682359"/>
              <a:gd name="connsiteY5" fmla="*/ 3152382 h 5799329"/>
              <a:gd name="connsiteX6" fmla="*/ 6521116 w 7682359"/>
              <a:gd name="connsiteY6" fmla="*/ 3344888 h 5799329"/>
              <a:gd name="connsiteX7" fmla="*/ 7507705 w 7682359"/>
              <a:gd name="connsiteY7" fmla="*/ 4632266 h 5799329"/>
              <a:gd name="connsiteX8" fmla="*/ 3489157 w 7682359"/>
              <a:gd name="connsiteY8" fmla="*/ 5799329 h 5799329"/>
              <a:gd name="connsiteX0" fmla="*/ 0 w 7502771"/>
              <a:gd name="connsiteY0" fmla="*/ 938571 h 5799329"/>
              <a:gd name="connsiteX1" fmla="*/ 3477125 w 7502771"/>
              <a:gd name="connsiteY1" fmla="*/ 12140 h 5799329"/>
              <a:gd name="connsiteX2" fmla="*/ 7134725 w 7502771"/>
              <a:gd name="connsiteY2" fmla="*/ 469340 h 5799329"/>
              <a:gd name="connsiteX3" fmla="*/ 6882063 w 7502771"/>
              <a:gd name="connsiteY3" fmla="*/ 1323582 h 5799329"/>
              <a:gd name="connsiteX4" fmla="*/ 2767263 w 7502771"/>
              <a:gd name="connsiteY4" fmla="*/ 1925161 h 5799329"/>
              <a:gd name="connsiteX5" fmla="*/ 2586789 w 7502771"/>
              <a:gd name="connsiteY5" fmla="*/ 3152382 h 5799329"/>
              <a:gd name="connsiteX6" fmla="*/ 6521116 w 7502771"/>
              <a:gd name="connsiteY6" fmla="*/ 3344888 h 5799329"/>
              <a:gd name="connsiteX7" fmla="*/ 7014410 w 7502771"/>
              <a:gd name="connsiteY7" fmla="*/ 4644298 h 5799329"/>
              <a:gd name="connsiteX8" fmla="*/ 3489157 w 7502771"/>
              <a:gd name="connsiteY8" fmla="*/ 5799329 h 5799329"/>
              <a:gd name="connsiteX0" fmla="*/ 0 w 7508466"/>
              <a:gd name="connsiteY0" fmla="*/ 940433 h 5801191"/>
              <a:gd name="connsiteX1" fmla="*/ 3477125 w 7508466"/>
              <a:gd name="connsiteY1" fmla="*/ 14002 h 5801191"/>
              <a:gd name="connsiteX2" fmla="*/ 7134725 w 7508466"/>
              <a:gd name="connsiteY2" fmla="*/ 471202 h 5801191"/>
              <a:gd name="connsiteX3" fmla="*/ 6894095 w 7508466"/>
              <a:gd name="connsiteY3" fmla="*/ 1650296 h 5801191"/>
              <a:gd name="connsiteX4" fmla="*/ 2767263 w 7508466"/>
              <a:gd name="connsiteY4" fmla="*/ 1927023 h 5801191"/>
              <a:gd name="connsiteX5" fmla="*/ 2586789 w 7508466"/>
              <a:gd name="connsiteY5" fmla="*/ 3154244 h 5801191"/>
              <a:gd name="connsiteX6" fmla="*/ 6521116 w 7508466"/>
              <a:gd name="connsiteY6" fmla="*/ 3346750 h 5801191"/>
              <a:gd name="connsiteX7" fmla="*/ 7014410 w 7508466"/>
              <a:gd name="connsiteY7" fmla="*/ 4646160 h 5801191"/>
              <a:gd name="connsiteX8" fmla="*/ 3489157 w 7508466"/>
              <a:gd name="connsiteY8" fmla="*/ 5801191 h 5801191"/>
              <a:gd name="connsiteX0" fmla="*/ 0 w 7508466"/>
              <a:gd name="connsiteY0" fmla="*/ 985925 h 5846683"/>
              <a:gd name="connsiteX1" fmla="*/ 3477125 w 7508466"/>
              <a:gd name="connsiteY1" fmla="*/ 59494 h 5846683"/>
              <a:gd name="connsiteX2" fmla="*/ 7134725 w 7508466"/>
              <a:gd name="connsiteY2" fmla="*/ 516694 h 5846683"/>
              <a:gd name="connsiteX3" fmla="*/ 6894095 w 7508466"/>
              <a:gd name="connsiteY3" fmla="*/ 1695788 h 5846683"/>
              <a:gd name="connsiteX4" fmla="*/ 2767263 w 7508466"/>
              <a:gd name="connsiteY4" fmla="*/ 1972515 h 5846683"/>
              <a:gd name="connsiteX5" fmla="*/ 2586789 w 7508466"/>
              <a:gd name="connsiteY5" fmla="*/ 3199736 h 5846683"/>
              <a:gd name="connsiteX6" fmla="*/ 6521116 w 7508466"/>
              <a:gd name="connsiteY6" fmla="*/ 3392242 h 5846683"/>
              <a:gd name="connsiteX7" fmla="*/ 7014410 w 7508466"/>
              <a:gd name="connsiteY7" fmla="*/ 4691652 h 5846683"/>
              <a:gd name="connsiteX8" fmla="*/ 3489157 w 7508466"/>
              <a:gd name="connsiteY8" fmla="*/ 5846683 h 5846683"/>
              <a:gd name="connsiteX0" fmla="*/ 0 w 7564805"/>
              <a:gd name="connsiteY0" fmla="*/ 766089 h 5626847"/>
              <a:gd name="connsiteX1" fmla="*/ 2671009 w 7564805"/>
              <a:gd name="connsiteY1" fmla="*/ 92322 h 5626847"/>
              <a:gd name="connsiteX2" fmla="*/ 7134725 w 7564805"/>
              <a:gd name="connsiteY2" fmla="*/ 296858 h 5626847"/>
              <a:gd name="connsiteX3" fmla="*/ 6894095 w 7564805"/>
              <a:gd name="connsiteY3" fmla="*/ 1475952 h 5626847"/>
              <a:gd name="connsiteX4" fmla="*/ 2767263 w 7564805"/>
              <a:gd name="connsiteY4" fmla="*/ 1752679 h 5626847"/>
              <a:gd name="connsiteX5" fmla="*/ 2586789 w 7564805"/>
              <a:gd name="connsiteY5" fmla="*/ 2979900 h 5626847"/>
              <a:gd name="connsiteX6" fmla="*/ 6521116 w 7564805"/>
              <a:gd name="connsiteY6" fmla="*/ 3172406 h 5626847"/>
              <a:gd name="connsiteX7" fmla="*/ 7014410 w 7564805"/>
              <a:gd name="connsiteY7" fmla="*/ 4471816 h 5626847"/>
              <a:gd name="connsiteX8" fmla="*/ 3489157 w 7564805"/>
              <a:gd name="connsiteY8" fmla="*/ 5626847 h 5626847"/>
              <a:gd name="connsiteX0" fmla="*/ 0 w 7415981"/>
              <a:gd name="connsiteY0" fmla="*/ 707758 h 5568516"/>
              <a:gd name="connsiteX1" fmla="*/ 2671009 w 7415981"/>
              <a:gd name="connsiteY1" fmla="*/ 33991 h 5568516"/>
              <a:gd name="connsiteX2" fmla="*/ 6894094 w 7415981"/>
              <a:gd name="connsiteY2" fmla="*/ 238527 h 5568516"/>
              <a:gd name="connsiteX3" fmla="*/ 6894095 w 7415981"/>
              <a:gd name="connsiteY3" fmla="*/ 1417621 h 5568516"/>
              <a:gd name="connsiteX4" fmla="*/ 2767263 w 7415981"/>
              <a:gd name="connsiteY4" fmla="*/ 1694348 h 5568516"/>
              <a:gd name="connsiteX5" fmla="*/ 2586789 w 7415981"/>
              <a:gd name="connsiteY5" fmla="*/ 2921569 h 5568516"/>
              <a:gd name="connsiteX6" fmla="*/ 6521116 w 7415981"/>
              <a:gd name="connsiteY6" fmla="*/ 3114075 h 5568516"/>
              <a:gd name="connsiteX7" fmla="*/ 7014410 w 7415981"/>
              <a:gd name="connsiteY7" fmla="*/ 4413485 h 5568516"/>
              <a:gd name="connsiteX8" fmla="*/ 3489157 w 7415981"/>
              <a:gd name="connsiteY8" fmla="*/ 5568516 h 5568516"/>
              <a:gd name="connsiteX0" fmla="*/ 0 w 7415981"/>
              <a:gd name="connsiteY0" fmla="*/ 707758 h 5195537"/>
              <a:gd name="connsiteX1" fmla="*/ 2671009 w 7415981"/>
              <a:gd name="connsiteY1" fmla="*/ 33991 h 5195537"/>
              <a:gd name="connsiteX2" fmla="*/ 6894094 w 7415981"/>
              <a:gd name="connsiteY2" fmla="*/ 238527 h 5195537"/>
              <a:gd name="connsiteX3" fmla="*/ 6894095 w 7415981"/>
              <a:gd name="connsiteY3" fmla="*/ 1417621 h 5195537"/>
              <a:gd name="connsiteX4" fmla="*/ 2767263 w 7415981"/>
              <a:gd name="connsiteY4" fmla="*/ 1694348 h 5195537"/>
              <a:gd name="connsiteX5" fmla="*/ 2586789 w 7415981"/>
              <a:gd name="connsiteY5" fmla="*/ 2921569 h 5195537"/>
              <a:gd name="connsiteX6" fmla="*/ 6521116 w 7415981"/>
              <a:gd name="connsiteY6" fmla="*/ 3114075 h 5195537"/>
              <a:gd name="connsiteX7" fmla="*/ 7014410 w 7415981"/>
              <a:gd name="connsiteY7" fmla="*/ 4413485 h 5195537"/>
              <a:gd name="connsiteX8" fmla="*/ 4836694 w 7415981"/>
              <a:gd name="connsiteY8" fmla="*/ 5195537 h 519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5981" h="5195537">
                <a:moveTo>
                  <a:pt x="0" y="707758"/>
                </a:moveTo>
                <a:cubicBezTo>
                  <a:pt x="820152" y="406968"/>
                  <a:pt x="1521993" y="112196"/>
                  <a:pt x="2671009" y="33991"/>
                </a:cubicBezTo>
                <a:cubicBezTo>
                  <a:pt x="3820025" y="-44214"/>
                  <a:pt x="6190246" y="7922"/>
                  <a:pt x="6894094" y="238527"/>
                </a:cubicBezTo>
                <a:cubicBezTo>
                  <a:pt x="7597942" y="469132"/>
                  <a:pt x="7581900" y="1174984"/>
                  <a:pt x="6894095" y="1417621"/>
                </a:cubicBezTo>
                <a:cubicBezTo>
                  <a:pt x="6206290" y="1660258"/>
                  <a:pt x="3485147" y="1443690"/>
                  <a:pt x="2767263" y="1694348"/>
                </a:cubicBezTo>
                <a:cubicBezTo>
                  <a:pt x="2049379" y="1945006"/>
                  <a:pt x="1961147" y="2684948"/>
                  <a:pt x="2586789" y="2921569"/>
                </a:cubicBezTo>
                <a:cubicBezTo>
                  <a:pt x="3212431" y="3158190"/>
                  <a:pt x="5783179" y="2865422"/>
                  <a:pt x="6521116" y="3114075"/>
                </a:cubicBezTo>
                <a:cubicBezTo>
                  <a:pt x="7259053" y="3362728"/>
                  <a:pt x="7295147" y="4066575"/>
                  <a:pt x="7014410" y="4413485"/>
                </a:cubicBezTo>
                <a:cubicBezTo>
                  <a:pt x="6733673" y="4760395"/>
                  <a:pt x="6568239" y="4770421"/>
                  <a:pt x="4836694" y="5195537"/>
                </a:cubicBezTo>
              </a:path>
            </a:pathLst>
          </a:cu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 flipH="1">
            <a:off x="4961690" y="3023417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중간발표</a:t>
            </a:r>
            <a:endParaRPr lang="en-US" altLang="ko-KR" sz="2000" b="1" dirty="0" smtClean="0">
              <a:solidFill>
                <a:srgbClr val="FFC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회원가입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로그인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친구 맺기 기능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4608097" y="4683367"/>
            <a:ext cx="4070850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최종발표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중간발표의 업데이트 버전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 flipH="1">
            <a:off x="4961691" y="1522295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컨셉에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대한 회의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컨셉을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정하고 그에 따라 필요한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설정들 회의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367769" y="1976047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4126127" y="3511837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9149512" y="5130620"/>
            <a:ext cx="235287" cy="23528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4"/>
          <a:stretch/>
        </p:blipFill>
        <p:spPr>
          <a:xfrm>
            <a:off x="9900927" y="1429327"/>
            <a:ext cx="1846161" cy="1328727"/>
          </a:xfrm>
          <a:prstGeom prst="rect">
            <a:avLst/>
          </a:prstGeom>
        </p:spPr>
      </p:pic>
      <p:sp>
        <p:nvSpPr>
          <p:cNvPr id="124" name="원호 123"/>
          <p:cNvSpPr/>
          <p:nvPr/>
        </p:nvSpPr>
        <p:spPr>
          <a:xfrm>
            <a:off x="9938581" y="4315539"/>
            <a:ext cx="1825624" cy="1825624"/>
          </a:xfrm>
          <a:prstGeom prst="arc">
            <a:avLst>
              <a:gd name="adj1" fmla="val 16096352"/>
              <a:gd name="adj2" fmla="val 10969785"/>
            </a:avLst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775139" y="405901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128864" y="4989039"/>
            <a:ext cx="146544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My GALAXY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4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74</Words>
  <Application>Microsoft Office PowerPoint</Application>
  <PresentationFormat>사용자 지정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CV00</cp:lastModifiedBy>
  <cp:revision>84</cp:revision>
  <dcterms:created xsi:type="dcterms:W3CDTF">2017-10-09T06:24:25Z</dcterms:created>
  <dcterms:modified xsi:type="dcterms:W3CDTF">2018-09-21T05:31:41Z</dcterms:modified>
</cp:coreProperties>
</file>