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48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E1FB-2FD2-40E4-B899-192A5116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019E9-BF5C-4BB7-8287-6CB13B905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2DBA9-64BE-477C-B7A2-DF871F15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326DB-0AB0-45C7-AECC-A05D10B4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B139-863C-4FE8-BC35-27774F44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47E2F-CC56-46AF-89F8-6871625E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F2B3BA-FC90-4208-8B25-73A1DA31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F7F43-59ED-401A-AF3F-D8822895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BB901-BC7A-4E27-9A83-1CCE5870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6E9EF-DDBF-46AA-89EF-1DB721E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5CD3A-058C-46E9-B666-3C1E295F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52861-0D51-4B2A-BE39-D052F9E4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352EF-1B84-4A55-A999-62F10136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BBA96-E16F-4186-B5ED-4EB0B676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8BC67-5EF0-40B0-8101-9898816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7FCE-38BE-4EAB-9ADD-265ED247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7C750-EF8B-4298-A1C7-E3E9EED02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ADB3-2EB1-406A-8C48-DFADD334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BA11D-DECF-4376-B2C9-BF88C19A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0600-B44A-4DA0-9844-C8B7950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CFF99-4B21-4A03-9A3C-3609F137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F93D7-35EB-476F-B513-1F9E5435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F3E3D-7C4F-423B-B05A-64BD403C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BB750-C6F7-4220-AB6A-846F8234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167A7-7DE1-469C-A241-52B7CD13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F5DD4-105F-46F9-87FF-5026451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7865F-2BD8-4395-9955-B71A999F6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117D4-AEBD-4E06-8AC4-B6B69E60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6C71F-CE59-4AFE-AC8D-B992D72A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0F87C-A327-4E7B-A51C-89D8C954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B8A85-E4F8-47B4-AE28-48F781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875CA-76A7-41AC-AFBD-2C9191D9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E017F9-9E59-4D5C-82D3-D7122E43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065C5-2FF2-4607-85CC-3F146DE4F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31D58-06AB-4758-B5C2-35E5E1142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2FAED8-616C-4E4B-91F0-98F65F3E5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E6E1B0-FED4-4628-8390-A4FFA5E3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AA439-4C78-487E-91FE-74EDD643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0EF52-3000-4233-9FDA-01F0589F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45998-E4B1-448E-84D6-BCF92E8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9A2C9A-77F9-45D8-BED0-AC38A728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90DD7-F8FC-4DB3-A34D-DF7ED96B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3245B3-55E3-44C1-94BC-D2811055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2E87A9-137F-482D-B558-28BE283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2FE245-B2BF-49D1-83AE-2D3609C9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4E000-F4F4-4505-96C0-1916047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1EFB-265B-4429-B966-B6EA963A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07787-8188-40CD-9581-7DDD87DD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DA223-ABE9-415C-95DC-38E301CA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D592A-18C2-441B-B0CF-0B7FDD89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C068E-0623-4E13-9D0A-80018BAF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1240C-3BBE-4EFD-9A07-CDDB8DF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D276-2D4B-433F-AD1F-78CAC29C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3EA5D-E359-48AB-9475-B39D136AD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D3B5A7-9276-4613-9AFB-A894078D9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B482E-AAAE-4288-B85E-6FCA8A2F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FC6719-BCCB-4721-84D1-9757CE34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F445E-543A-47D6-963F-9A51714A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C7BDD9-7C35-492B-8502-5C4FE4DA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547F92-2796-4402-A591-3D0DAEF4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F9ADF-2DAE-46E7-A60A-8C5AD01D4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660B3-DBD0-432C-B749-476A5EADFE6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2552E-2E23-438B-B544-84D974453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314ED-E467-4280-A627-0553BCCE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D06A-8B30-4E47-BB8D-8ABD8025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꽃, 조류이(가) 표시된 사진&#10;&#10;자동 생성된 설명">
            <a:extLst>
              <a:ext uri="{FF2B5EF4-FFF2-40B4-BE49-F238E27FC236}">
                <a16:creationId xmlns:a16="http://schemas.microsoft.com/office/drawing/2014/main" id="{B016594D-3231-4155-99E5-E1A488EC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C8A84FC-91D2-4A9A-9F78-CB924643C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DF463BA2-EFAA-45A5-87D5-273A3566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9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사람, 남자, 의류, 정장이(가) 표시된 사진&#10;&#10;자동 생성된 설명">
            <a:extLst>
              <a:ext uri="{FF2B5EF4-FFF2-40B4-BE49-F238E27FC236}">
                <a16:creationId xmlns:a16="http://schemas.microsoft.com/office/drawing/2014/main" id="{ADF9EAA2-E787-4093-AD34-33E8CED06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4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꽃, 조류, 그리기이(가) 표시된 사진&#10;&#10;자동 생성된 설명">
            <a:extLst>
              <a:ext uri="{FF2B5EF4-FFF2-40B4-BE49-F238E27FC236}">
                <a16:creationId xmlns:a16="http://schemas.microsoft.com/office/drawing/2014/main" id="{F07309B8-F478-418D-B3CD-27E1D62D1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F93D451-58D8-4825-A452-DF91F5275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C867390-0C7D-469E-9D2D-43760BA0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D8958D1-5F90-4554-ABDF-C299A9074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ABB84-11D7-4AED-8773-B6A7A750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7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9CDC331-E842-4BB4-9335-542EECAFF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B79F233-0DAD-47F0-8F65-E9B37B9DE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2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72441F1-5358-45A6-9639-68CB14A7B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AA4557C4-DCDB-4183-9D26-1F9485CA5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이 자룡</cp:lastModifiedBy>
  <cp:revision>1</cp:revision>
  <dcterms:created xsi:type="dcterms:W3CDTF">2019-10-12T07:45:55Z</dcterms:created>
  <dcterms:modified xsi:type="dcterms:W3CDTF">2019-10-12T07:48:30Z</dcterms:modified>
</cp:coreProperties>
</file>