
<file path=[Content_Types].xml><?xml version="1.0" encoding="utf-8"?>
<Types xmlns="http://schemas.openxmlformats.org/package/2006/content-types">
  <Default ContentType="image/jpeg" Extension="jpg"/>
  <Default ContentType="image/vnd.ms-photo" Extension="wdp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y="6858000" cx="12192000"/>
  <p:notesSz cx="6858000" cy="9144000"/>
  <p:defaultTextStyle>
    <a:defPPr lvl="0">
      <a:defRPr lang="ko-KR"/>
    </a:defPPr>
    <a:lvl1pPr defTabSz="914400" eaLnBrk="1" hangingPunct="1" latinLnBrk="1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1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1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1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1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1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1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1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1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0F9F-F164-4591-B4A4-FA9D7851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5E8E-A89E-4BA9-BC45-81E4C5B4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B008D-7E7A-4FEE-AFB3-5C7ACBBE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E0C7E-0A57-4C85-BE87-B36BA7C2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227AB-33CD-45F3-B89E-B202A97A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6839-BCB6-496C-B8C5-D901536A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2CE87-C8E6-4C18-B629-713F55D5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A8FE3-ED6D-4ED3-9F50-8CEF4151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03B5-9179-4E2B-B7F8-6DC31EF3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D916F-689C-4E11-89B8-534318EB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0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0CB36-FE63-4183-86F9-6528693E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1541E-4A7B-4FAA-B773-861BBE496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CF2D0-F3BA-4C6B-B116-700B8C53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5404-A776-4769-885B-3CE83383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2E455-C4DF-4F42-8B49-C38A89B0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7977-38FB-474C-A1DA-16668AB0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92F5A-B4C7-4778-9903-8DDC5A87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18AF2-936B-461C-A46F-8963F79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40E3F-47CE-4F12-AB93-29B2091D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222C7-2875-49D7-A322-B02FC606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4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3F168-26BB-4B2A-B556-49143227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8B77C-5F38-4C79-82E0-3645D9CE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AB1FB-D702-4ADE-9ADC-53248C82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63C6E-AF20-41D6-B53A-0B1CA5F1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D2407-D386-43B0-A367-E57AFBE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B96B-4056-4769-B933-446C914D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48532-2EEE-4680-A6EC-66B59418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4BE3B-2977-42CE-BFAF-FED5FC258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AB2BA-B059-4FD4-9DEB-70139623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694-534E-4F31-B6AE-9085CAC8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137E5-4D15-4942-8088-B687EEDB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74D11-BCFB-4F03-8063-16FAD413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51A61-0CE2-4A12-8963-D53017C2C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6C629-1BD7-4AEC-9BEA-2440D1F1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09224-A867-4E49-8914-D72A1E68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ED120-8047-44B5-AE14-7E76B12F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921A3-92CE-4195-96F0-0DE3995E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EFDC08-7819-4B6E-8F7C-D59984D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1034D-EAA2-4B89-B785-9482CF98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F78C-88C9-40F5-8D51-FF26B50E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B8E68-ACC4-4F09-98AE-0C974B2D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544B2-94CE-4F0F-95B0-2DB33E4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2E222-3F62-4441-945D-060B4FE1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0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08C598-C67E-4AA1-923A-549CC23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12A75-50B8-4A89-8453-770E15A3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81064-77DF-4403-AA6D-76979DB7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789A-4014-454A-8B87-9D7F7AB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A42C6-B094-43D9-9E2A-79DEDFDE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B0052-86FA-49B7-8544-6F23649E2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CB4998-5023-4CBC-BB6F-2D6DA129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BA475-2CE1-4B57-80A5-7172AB48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A2F37-C049-475B-A125-EEDDAE8C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0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2F202-BAED-42C8-81E6-FF6AA0E1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FBD25-F1BF-4D0B-9F54-0087BE6AC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AD866-1BBA-4D6E-8340-3EFC61F4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19E04-364D-4873-9FF9-D713E6D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FBC1B-27EA-4C6E-A861-1ADF43A0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C822F-B176-4806-9361-38926477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48075-390C-4680-AC3B-7DBC10C2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B5119-B706-4957-AA5F-6B21779E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006C2-11FA-4ACC-82A2-C38713C3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AF2B-ACCC-4E45-AEB0-9296733C3F81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A03C-D83B-46E2-93A6-75577B262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50BC6-BF80-465D-82D2-D7F052A32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2344-81E3-49A9-81E8-2A3D1B0F3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4772562" y="264417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중간발표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06620" y="2124828"/>
            <a:ext cx="1102416" cy="1102416"/>
          </a:xfrm>
          <a:prstGeom prst="rect">
            <a:avLst/>
          </a:prstGeom>
          <a:effectLst/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3CC87A2-AE16-42FF-AFE3-3F04A46A509E}"/>
              </a:ext>
            </a:extLst>
          </p:cNvPr>
          <p:cNvSpPr/>
          <p:nvPr/>
        </p:nvSpPr>
        <p:spPr>
          <a:xfrm>
            <a:off x="4060272" y="4196266"/>
            <a:ext cx="4350521" cy="73866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r>
              <a:rPr lang="ko-KR" altLang="en-US" dirty="0"/>
              <a:t>조 토익의 숲</a:t>
            </a:r>
            <a:endParaRPr lang="en-US" altLang="ko-KR" dirty="0"/>
          </a:p>
          <a:p>
            <a:pPr algn="ctr"/>
            <a:r>
              <a:rPr lang="ko-KR" altLang="en-US" dirty="0" err="1"/>
              <a:t>이자룡</a:t>
            </a:r>
            <a:r>
              <a:rPr lang="ko-KR" altLang="en-US" dirty="0"/>
              <a:t> </a:t>
            </a:r>
            <a:r>
              <a:rPr lang="ko-KR" altLang="en-US" dirty="0" err="1"/>
              <a:t>제태경</a:t>
            </a:r>
            <a:r>
              <a:rPr lang="ko-KR" altLang="en-US" dirty="0"/>
              <a:t> 박명인 박수진</a:t>
            </a:r>
          </a:p>
        </p:txBody>
      </p:sp>
    </p:spTree>
    <p:extLst>
      <p:ext uri="{BB962C8B-B14F-4D97-AF65-F5344CB8AC3E}">
        <p14:creationId xmlns:p14="http://schemas.microsoft.com/office/powerpoint/2010/main" val="333860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5042667" y="27819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팀원별</a:t>
            </a:r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발표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563370" y="293532"/>
            <a:ext cx="492547" cy="492547"/>
          </a:xfrm>
          <a:prstGeom prst="rect">
            <a:avLst/>
          </a:prstGeom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3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담당 업무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디자인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학습 내용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 html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과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태그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포토샵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1153E9-1C5B-4479-9573-30597096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86" y="5365342"/>
            <a:ext cx="1621765" cy="108031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E8951E-4793-4DE5-8DD0-75BBDB07F9DF}"/>
              </a:ext>
            </a:extLst>
          </p:cNvPr>
          <p:cNvSpPr/>
          <p:nvPr/>
        </p:nvSpPr>
        <p:spPr>
          <a:xfrm>
            <a:off x="6200777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개별 구현상황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초기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디자인 틀 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현재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리워드아이템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디자인과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 웹 디자인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       일부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2CA543-0054-4F86-90D6-41DC38C9B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90" y="5365342"/>
            <a:ext cx="1621765" cy="108031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5A80B4-5C0D-4091-83E2-2158CED5AA68}"/>
              </a:ext>
            </a:extLst>
          </p:cNvPr>
          <p:cNvSpPr/>
          <p:nvPr/>
        </p:nvSpPr>
        <p:spPr>
          <a:xfrm>
            <a:off x="4652964" y="1122558"/>
            <a:ext cx="2886075" cy="52322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박명인 </a:t>
            </a:r>
          </a:p>
        </p:txBody>
      </p:sp>
    </p:spTree>
    <p:extLst>
      <p:ext uri="{BB962C8B-B14F-4D97-AF65-F5344CB8AC3E}">
        <p14:creationId xmlns:p14="http://schemas.microsoft.com/office/powerpoint/2010/main" val="721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5042667" y="27819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팀원별</a:t>
            </a:r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발표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563370" y="293532"/>
            <a:ext cx="492547" cy="492547"/>
          </a:xfrm>
          <a:prstGeom prst="rect">
            <a:avLst/>
          </a:prstGeom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3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담당 업무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서버개발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데이터 관리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                –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php, phpMyAdmin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학습 내용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 excel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을 통해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phpmyadmin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에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데이터 삽입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1153E9-1C5B-4479-9573-30597096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86" y="5365342"/>
            <a:ext cx="1621765" cy="108031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E8951E-4793-4DE5-8DD0-75BBDB07F9DF}"/>
              </a:ext>
            </a:extLst>
          </p:cNvPr>
          <p:cNvSpPr/>
          <p:nvPr/>
        </p:nvSpPr>
        <p:spPr>
          <a:xfrm>
            <a:off x="6200777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개별 구현상황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데이터 관리 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phpMyadmin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수집한 데이터 삽입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파일질라를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통한 이미지 관리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2CA543-0054-4F86-90D6-41DC38C9B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90" y="5365342"/>
            <a:ext cx="1621765" cy="108031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5A80B4-5C0D-4091-83E2-2158CED5AA68}"/>
              </a:ext>
            </a:extLst>
          </p:cNvPr>
          <p:cNvSpPr/>
          <p:nvPr/>
        </p:nvSpPr>
        <p:spPr>
          <a:xfrm>
            <a:off x="4652964" y="1122558"/>
            <a:ext cx="2886075" cy="52322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박수진</a:t>
            </a:r>
          </a:p>
        </p:txBody>
      </p:sp>
    </p:spTree>
    <p:extLst>
      <p:ext uri="{BB962C8B-B14F-4D97-AF65-F5344CB8AC3E}">
        <p14:creationId xmlns:p14="http://schemas.microsoft.com/office/powerpoint/2010/main" val="4485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4810232" y="2644170"/>
            <a:ext cx="2571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THANK</a:t>
            </a:r>
          </a:p>
          <a:p>
            <a:pPr algn="ctr"/>
            <a:r>
              <a:rPr lang="en-US" altLang="ko-KR" sz="4800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YOU</a:t>
            </a:r>
            <a:endParaRPr lang="ko-KR" altLang="en-US" sz="4800" dirty="0">
              <a:ln w="19050">
                <a:solidFill>
                  <a:srgbClr val="FFB3B3"/>
                </a:solidFill>
              </a:ln>
              <a:solidFill>
                <a:schemeClr val="bg1"/>
              </a:solidFill>
              <a:effectLst>
                <a:outerShdw blurRad="88900" dist="63500" dir="2700000" algn="tl" rotWithShape="0">
                  <a:srgbClr val="FF0066">
                    <a:alpha val="49804"/>
                  </a:srgbClr>
                </a:outerShd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659070" y="2877793"/>
            <a:ext cx="1102416" cy="1102416"/>
          </a:xfrm>
          <a:prstGeom prst="rect">
            <a:avLst/>
          </a:prstGeom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4E8301-FCBD-447D-A1C4-08CCFAE5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430516" y="2877791"/>
            <a:ext cx="1102416" cy="11024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123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5634976" y="97352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목차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853858" y="1013705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845594" y="1013705"/>
            <a:ext cx="492547" cy="492547"/>
          </a:xfrm>
          <a:prstGeom prst="rect">
            <a:avLst/>
          </a:prstGeom>
          <a:effectLst/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394DEDD-62ED-4C92-B425-EC2ACAEE16A4}"/>
              </a:ext>
            </a:extLst>
          </p:cNvPr>
          <p:cNvSpPr/>
          <p:nvPr/>
        </p:nvSpPr>
        <p:spPr>
          <a:xfrm>
            <a:off x="774954" y="2405064"/>
            <a:ext cx="2047875" cy="20478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75000"/>
              </a:srgb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B3B3"/>
                </a:solidFill>
              </a:rPr>
              <a:t>프로젝트목표</a:t>
            </a:r>
            <a:endParaRPr lang="en-US" altLang="ko-KR" sz="2000" b="1" dirty="0">
              <a:solidFill>
                <a:srgbClr val="FFB3B3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770CA8-6DBE-4D95-81E0-C5BD80393487}"/>
              </a:ext>
            </a:extLst>
          </p:cNvPr>
          <p:cNvSpPr/>
          <p:nvPr/>
        </p:nvSpPr>
        <p:spPr>
          <a:xfrm>
            <a:off x="3639692" y="2395538"/>
            <a:ext cx="2047875" cy="20478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75000"/>
              </a:srgb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B3B3"/>
                </a:solidFill>
              </a:rPr>
              <a:t>구현 환경</a:t>
            </a:r>
            <a:endParaRPr lang="en-US" altLang="ko-KR" sz="2000" b="1" dirty="0">
              <a:solidFill>
                <a:srgbClr val="FFB3B3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A4CB9C-97BF-453E-86A7-6579E636A48A}"/>
              </a:ext>
            </a:extLst>
          </p:cNvPr>
          <p:cNvSpPr/>
          <p:nvPr/>
        </p:nvSpPr>
        <p:spPr>
          <a:xfrm>
            <a:off x="6504435" y="2405062"/>
            <a:ext cx="2047875" cy="20478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75000"/>
              </a:srgb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rgbClr val="FFB3B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B3B3"/>
                </a:solidFill>
              </a:rPr>
              <a:t>전체 구현 상황</a:t>
            </a:r>
            <a:endParaRPr lang="en-US" altLang="ko-KR" sz="2000" b="1" dirty="0">
              <a:solidFill>
                <a:srgbClr val="FFB3B3"/>
              </a:solidFill>
            </a:endParaRPr>
          </a:p>
          <a:p>
            <a:pPr algn="ctr"/>
            <a:endParaRPr lang="ko-KR" altLang="en-US" sz="2000" b="1" dirty="0">
              <a:solidFill>
                <a:srgbClr val="FFB3B3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2F092C-40BB-4B56-9A4D-D34175C17042}"/>
              </a:ext>
            </a:extLst>
          </p:cNvPr>
          <p:cNvSpPr/>
          <p:nvPr/>
        </p:nvSpPr>
        <p:spPr>
          <a:xfrm>
            <a:off x="9369168" y="2405061"/>
            <a:ext cx="2047875" cy="20478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75000"/>
              </a:srgb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B3B3"/>
                </a:solidFill>
              </a:rPr>
              <a:t>팀원 별 발표</a:t>
            </a:r>
            <a:endParaRPr lang="en-US" altLang="ko-KR" sz="2400" b="1" dirty="0">
              <a:solidFill>
                <a:srgbClr val="FF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6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4" y="1047751"/>
            <a:ext cx="11677649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ECF672-D6BC-40E3-B43E-23408B48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8" y="1694137"/>
            <a:ext cx="1621765" cy="1080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4863130" y="2781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프로젝트 목표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563370" y="293532"/>
            <a:ext cx="492547" cy="492547"/>
          </a:xfrm>
          <a:prstGeom prst="rect">
            <a:avLst/>
          </a:prstGeom>
          <a:effectLst/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5A80B4-5C0D-4091-83E2-2158CED5AA68}"/>
              </a:ext>
            </a:extLst>
          </p:cNvPr>
          <p:cNvSpPr/>
          <p:nvPr/>
        </p:nvSpPr>
        <p:spPr>
          <a:xfrm>
            <a:off x="257174" y="1047751"/>
            <a:ext cx="2886075" cy="40005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개요 </a:t>
            </a:r>
            <a:r>
              <a:rPr lang="en-US" altLang="ko-KR" sz="20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목표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8737472-0478-4A95-85AD-B721814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355" y="5270092"/>
            <a:ext cx="1621765" cy="1080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D7D4FE-3061-4535-8829-3A148A5EC1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1297" t="20928" r="21090" b="10443"/>
          <a:stretch/>
        </p:blipFill>
        <p:spPr>
          <a:xfrm>
            <a:off x="2308369" y="1943895"/>
            <a:ext cx="6989384" cy="39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8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4" y="1047751"/>
            <a:ext cx="11677649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ECF672-D6BC-40E3-B43E-23408B48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8" y="1694137"/>
            <a:ext cx="1621765" cy="1080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5285521" y="2781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구현환경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563370" y="293532"/>
            <a:ext cx="492547" cy="492547"/>
          </a:xfrm>
          <a:prstGeom prst="rect">
            <a:avLst/>
          </a:prstGeom>
          <a:effectLst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737472-0478-4A95-85AD-B721814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73" y="4963882"/>
            <a:ext cx="1621765" cy="108031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A78DDF-0DE6-4ABE-B35C-E1F0E12CA786}"/>
              </a:ext>
            </a:extLst>
          </p:cNvPr>
          <p:cNvSpPr/>
          <p:nvPr/>
        </p:nvSpPr>
        <p:spPr>
          <a:xfrm>
            <a:off x="2460679" y="2285522"/>
            <a:ext cx="5609450" cy="3046988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21F7B-D4F2-4565-9880-8F4D9803768D}"/>
              </a:ext>
            </a:extLst>
          </p:cNvPr>
          <p:cNvSpPr txBox="1"/>
          <p:nvPr/>
        </p:nvSpPr>
        <p:spPr>
          <a:xfrm>
            <a:off x="2751589" y="2332139"/>
            <a:ext cx="5184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  <a:p>
            <a:pPr lvl="1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Vuetify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  <a:p>
            <a:pPr lvl="1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- php</a:t>
            </a:r>
          </a:p>
          <a:p>
            <a:pPr lvl="1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- MariaDB</a:t>
            </a:r>
          </a:p>
          <a:p>
            <a:pPr lvl="1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- phpMyAdmin</a:t>
            </a:r>
          </a:p>
          <a:p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4" y="1047751"/>
            <a:ext cx="11677649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ECF672-D6BC-40E3-B43E-23408B48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8" y="1140463"/>
            <a:ext cx="1621765" cy="1080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4626689" y="287719"/>
            <a:ext cx="2592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전체 구현 상황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217125" y="293531"/>
            <a:ext cx="492547" cy="492547"/>
          </a:xfrm>
          <a:prstGeom prst="rect">
            <a:avLst/>
          </a:prstGeom>
          <a:effectLst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737472-0478-4A95-85AD-B721814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53" y="5373266"/>
            <a:ext cx="1621765" cy="10803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606A7E-2EAE-4BB6-9CAA-6AAE3E49E6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9761" t="3798" r="12744" b="6227"/>
          <a:stretch/>
        </p:blipFill>
        <p:spPr>
          <a:xfrm>
            <a:off x="2330518" y="1862609"/>
            <a:ext cx="7266488" cy="4160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9CBE67-6FA9-4D0A-9181-0E20421F7460}"/>
              </a:ext>
            </a:extLst>
          </p:cNvPr>
          <p:cNvSpPr txBox="1"/>
          <p:nvPr/>
        </p:nvSpPr>
        <p:spPr>
          <a:xfrm>
            <a:off x="2740432" y="4208525"/>
            <a:ext cx="6303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30%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2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5" y="1059279"/>
            <a:ext cx="11677649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ECF672-D6BC-40E3-B43E-23408B48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37" y="1118681"/>
            <a:ext cx="1621765" cy="1080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4626689" y="287719"/>
            <a:ext cx="2592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전체 구현 상황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217125" y="293531"/>
            <a:ext cx="492547" cy="492547"/>
          </a:xfrm>
          <a:prstGeom prst="rect">
            <a:avLst/>
          </a:prstGeom>
          <a:effectLst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737472-0478-4A95-85AD-B721814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1" y="5400708"/>
            <a:ext cx="1621765" cy="1080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97C9EC-D013-46B0-AB7D-B6103FD23F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5112" t="17741" r="39609" b="9405"/>
          <a:stretch/>
        </p:blipFill>
        <p:spPr>
          <a:xfrm>
            <a:off x="2511093" y="1413571"/>
            <a:ext cx="6615899" cy="489917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D22CAC0-D432-4681-AA33-1F3B77531CA0}"/>
              </a:ext>
            </a:extLst>
          </p:cNvPr>
          <p:cNvCxnSpPr/>
          <p:nvPr/>
        </p:nvCxnSpPr>
        <p:spPr>
          <a:xfrm>
            <a:off x="9034942" y="1359431"/>
            <a:ext cx="0" cy="489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D9C416-28DC-49CC-A67E-E780999A6207}"/>
              </a:ext>
            </a:extLst>
          </p:cNvPr>
          <p:cNvSpPr txBox="1"/>
          <p:nvPr/>
        </p:nvSpPr>
        <p:spPr>
          <a:xfrm>
            <a:off x="1734289" y="1658838"/>
            <a:ext cx="5036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7CF13-78C1-43E2-97D2-2ACF6F158F02}"/>
              </a:ext>
            </a:extLst>
          </p:cNvPr>
          <p:cNvSpPr txBox="1"/>
          <p:nvPr/>
        </p:nvSpPr>
        <p:spPr>
          <a:xfrm>
            <a:off x="1670971" y="2841429"/>
            <a:ext cx="6045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60%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1E7D7-C05E-4BBF-88BE-308699F8B21C}"/>
              </a:ext>
            </a:extLst>
          </p:cNvPr>
          <p:cNvSpPr txBox="1"/>
          <p:nvPr/>
        </p:nvSpPr>
        <p:spPr>
          <a:xfrm>
            <a:off x="1670971" y="3847294"/>
            <a:ext cx="6303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5AD57-32B3-49FE-841D-2722C241DFD3}"/>
              </a:ext>
            </a:extLst>
          </p:cNvPr>
          <p:cNvSpPr txBox="1"/>
          <p:nvPr/>
        </p:nvSpPr>
        <p:spPr>
          <a:xfrm>
            <a:off x="1658105" y="4999928"/>
            <a:ext cx="6303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4BC13-FB2F-4578-9523-CB6615BDEA4C}"/>
              </a:ext>
            </a:extLst>
          </p:cNvPr>
          <p:cNvSpPr txBox="1"/>
          <p:nvPr/>
        </p:nvSpPr>
        <p:spPr>
          <a:xfrm>
            <a:off x="1643268" y="5889269"/>
            <a:ext cx="6303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30%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2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4" y="1047751"/>
            <a:ext cx="11677649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ECF672-D6BC-40E3-B43E-23408B48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8" y="1694137"/>
            <a:ext cx="1621765" cy="1080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4799812" y="27819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전체 구현 상황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472501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226953" y="293531"/>
            <a:ext cx="492547" cy="492547"/>
          </a:xfrm>
          <a:prstGeom prst="rect">
            <a:avLst/>
          </a:prstGeom>
          <a:effectLst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737472-0478-4A95-85AD-B721814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73" y="4963882"/>
            <a:ext cx="1621765" cy="108031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A78DDF-0DE6-4ABE-B35C-E1F0E12CA786}"/>
              </a:ext>
            </a:extLst>
          </p:cNvPr>
          <p:cNvSpPr/>
          <p:nvPr/>
        </p:nvSpPr>
        <p:spPr>
          <a:xfrm>
            <a:off x="2539062" y="2142909"/>
            <a:ext cx="5609450" cy="3046988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21F7B-D4F2-4565-9880-8F4D9803768D}"/>
              </a:ext>
            </a:extLst>
          </p:cNvPr>
          <p:cNvSpPr txBox="1"/>
          <p:nvPr/>
        </p:nvSpPr>
        <p:spPr>
          <a:xfrm>
            <a:off x="2751589" y="2445400"/>
            <a:ext cx="51843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solidFill>
                  <a:schemeClr val="bg1">
                    <a:lumMod val="50000"/>
                  </a:schemeClr>
                </a:solidFill>
              </a:rPr>
              <a:t>39%</a:t>
            </a:r>
            <a:endParaRPr lang="ko-KR" altLang="en-US" sz="1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5042667" y="27819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팀원별</a:t>
            </a:r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발표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563370" y="293532"/>
            <a:ext cx="492547" cy="492547"/>
          </a:xfrm>
          <a:prstGeom prst="rect">
            <a:avLst/>
          </a:prstGeom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3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담당 업무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Client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–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Vuetify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학습 내용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Javascript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비동기 통신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1153E9-1C5B-4479-9573-30597096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86" y="5365342"/>
            <a:ext cx="1621765" cy="108031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E8951E-4793-4DE5-8DD0-75BBDB07F9DF}"/>
              </a:ext>
            </a:extLst>
          </p:cNvPr>
          <p:cNvSpPr/>
          <p:nvPr/>
        </p:nvSpPr>
        <p:spPr>
          <a:xfrm>
            <a:off x="6200777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개별 구현상황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나의 숲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 보유 아이템의 좌표번호대로 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화면에 부착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단어 외우기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단어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 제시 및 단어 암기 테스트 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문제 풀기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 화면 디자인 및 정답여부 알림 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통계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라이브러리를 통해 간략히 구현하였으므로 추후 보완 예정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2CA543-0054-4F86-90D6-41DC38C9B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90" y="5365342"/>
            <a:ext cx="1621765" cy="108031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5A80B4-5C0D-4091-83E2-2158CED5AA68}"/>
              </a:ext>
            </a:extLst>
          </p:cNvPr>
          <p:cNvSpPr/>
          <p:nvPr/>
        </p:nvSpPr>
        <p:spPr>
          <a:xfrm>
            <a:off x="4652964" y="1122558"/>
            <a:ext cx="2886075" cy="52322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이자룡</a:t>
            </a:r>
            <a:r>
              <a:rPr lang="ko-KR" altLang="en-US" b="1" dirty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77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CCC"/>
            </a:gs>
            <a:gs pos="0">
              <a:srgbClr val="FFE1E1"/>
            </a:gs>
            <a:gs pos="100000">
              <a:srgbClr val="FF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CC40F9-A998-4AB2-AD26-BA6600F913D7}"/>
              </a:ext>
            </a:extLst>
          </p:cNvPr>
          <p:cNvSpPr txBox="1"/>
          <p:nvPr/>
        </p:nvSpPr>
        <p:spPr>
          <a:xfrm>
            <a:off x="5042667" y="27819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팀원별</a:t>
            </a:r>
            <a:r>
              <a:rPr lang="ko-KR" altLang="en-US" sz="2800" b="1" dirty="0">
                <a:ln w="19050">
                  <a:solidFill>
                    <a:srgbClr val="FFB3B3"/>
                  </a:solidFill>
                </a:ln>
                <a:solidFill>
                  <a:schemeClr val="bg1"/>
                </a:solidFill>
                <a:effectLst>
                  <a:outerShdw blurRad="88900" dist="63500" dir="2700000" algn="tl" rotWithShape="0">
                    <a:srgbClr val="FF0066">
                      <a:alpha val="49804"/>
                    </a:srgbClr>
                  </a:outerShd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발표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1C0887-EAA7-424F-9115-C501E1F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36083" y="293532"/>
            <a:ext cx="492547" cy="492547"/>
          </a:xfrm>
          <a:prstGeom prst="rect">
            <a:avLst/>
          </a:prstGeom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D3CDA-1793-4846-94AF-17D5E47E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563370" y="293532"/>
            <a:ext cx="492547" cy="492547"/>
          </a:xfrm>
          <a:prstGeom prst="rect">
            <a:avLst/>
          </a:prstGeom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D3C6A2-9408-4288-8F2A-42FA1D64E6E5}"/>
              </a:ext>
            </a:extLst>
          </p:cNvPr>
          <p:cNvSpPr/>
          <p:nvPr/>
        </p:nvSpPr>
        <p:spPr>
          <a:xfrm>
            <a:off x="257173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담당 업무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서버개발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학습 내용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클라이언트가 요구하는 정보를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              JSON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형태로 제공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1153E9-1C5B-4479-9573-30597096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86" y="5365342"/>
            <a:ext cx="1621765" cy="108031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E8951E-4793-4DE5-8DD0-75BBDB07F9DF}"/>
              </a:ext>
            </a:extLst>
          </p:cNvPr>
          <p:cNvSpPr/>
          <p:nvPr/>
        </p:nvSpPr>
        <p:spPr>
          <a:xfrm>
            <a:off x="6200777" y="1047751"/>
            <a:ext cx="5734052" cy="5522530"/>
          </a:xfrm>
          <a:prstGeom prst="roundRect">
            <a:avLst>
              <a:gd name="adj" fmla="val 5776"/>
            </a:avLst>
          </a:prstGeom>
          <a:solidFill>
            <a:schemeClr val="bg1"/>
          </a:solidFill>
          <a:ln>
            <a:noFill/>
          </a:ln>
          <a:effectLst>
            <a:glow rad="101600">
              <a:srgbClr val="FFE1E1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개별 구현상황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단어 외우기 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phpMyadmin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에서 단어정보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단어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발음기호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추출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전송 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문제 풀기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문제를 랜덤으로 추출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전송 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비동기 통신으로 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2CA543-0054-4F86-90D6-41DC38C9B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90" y="5365342"/>
            <a:ext cx="1621765" cy="108031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5A80B4-5C0D-4091-83E2-2158CED5AA68}"/>
              </a:ext>
            </a:extLst>
          </p:cNvPr>
          <p:cNvSpPr/>
          <p:nvPr/>
        </p:nvSpPr>
        <p:spPr>
          <a:xfrm>
            <a:off x="4652964" y="1122558"/>
            <a:ext cx="2886075" cy="52322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제태경</a:t>
            </a:r>
            <a:endParaRPr lang="ko-KR" altLang="en-US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0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