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3" r:id="rId8"/>
    <p:sldId id="264" r:id="rId9"/>
    <p:sldId id="265" r:id="rId10"/>
    <p:sldId id="266" r:id="rId11"/>
    <p:sldId id="279" r:id="rId12"/>
    <p:sldId id="276" r:id="rId13"/>
    <p:sldId id="274" r:id="rId14"/>
    <p:sldId id="277" r:id="rId15"/>
    <p:sldId id="283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C46AE-6F7C-4E7D-B39E-818A9550A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C0C99D-6E89-4B65-8DFC-294A2624E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98212-2FA4-437F-B758-3AD89411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E6D3-A14E-422C-854D-4D93986DF9E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92254B-4E0F-4ABC-A207-58E6C747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CBE193-1464-41FA-B47F-A37B7DA32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A017-A0FF-40F8-980E-8EFDD35AE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4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94818-C16B-4C96-8BCF-860D44110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B4A701-C895-4DDD-93F2-FFC9289B8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9FAB2-BA86-46B5-B63B-99A9FF64B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E6D3-A14E-422C-854D-4D93986DF9E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A3366-B4E9-4A0D-AE69-B565259F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A0BE1-42E7-449D-AE6A-2827C125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A017-A0FF-40F8-980E-8EFDD35AE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7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F67A65-FA19-45C9-BC5D-3486BE6FF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B7470A-36EB-465A-921B-490487716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574F7-4C40-422C-A950-49CCA927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E6D3-A14E-422C-854D-4D93986DF9E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F92C6-0C16-4EB0-B671-02A1A792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74674C-1444-42C2-B1F1-788CE1DA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A017-A0FF-40F8-980E-8EFDD35AE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6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70AFD-2CE2-496D-BC08-4AE349AA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6A9F9C-A42A-446F-A3E0-0ABC5F274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0DE96-3459-496E-8A3D-2F6F87F6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E6D3-A14E-422C-854D-4D93986DF9E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4C72FA-E7EB-494C-9D9C-763B353D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5426AF-B316-4918-93F6-1610F5BF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A017-A0FF-40F8-980E-8EFDD35AE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0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CB492-9C1C-40E3-A00A-B5F114BC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13F44F-F746-4289-854A-E7C0F24C1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205004-D0BD-4A9F-8B4A-0695E046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E6D3-A14E-422C-854D-4D93986DF9E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B86AD-4D33-4FAE-BD6F-AD6B8891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FD1612-760C-4C93-83C9-FAC0CBA3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A017-A0FF-40F8-980E-8EFDD35AE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4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D12F5-4C83-4584-9676-CFC96DC1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6F5EAE-59B8-4732-90B7-D2612EBB7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7AB26F-19C2-41A0-A34D-1ABAEFDD8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34DDB-A5FA-41C3-8DBD-8FAA16DD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E6D3-A14E-422C-854D-4D93986DF9E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737FCF-B482-42C4-B5A8-6B67FA389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302459-BCC4-4959-87AB-73390BCF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A017-A0FF-40F8-980E-8EFDD35AE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8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81DF8-0506-4091-ACE9-63F21A83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2562C7-9062-43E8-BC25-133B290F6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5699E0-983A-4CF0-BCE0-E5096DAD0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955AC-CFE3-4408-B41C-5DF66C4EA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2E937B-7D59-45DD-8B6D-096B996EB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6AFB1C-ADFF-4F4A-B963-26DAD65E5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E6D3-A14E-422C-854D-4D93986DF9E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8B9D66-CF4D-4B18-8E5F-5E4C92C2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38016C-4A4D-4FB7-B039-2291DD83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A017-A0FF-40F8-980E-8EFDD35AE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7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72DAB-5C3D-440D-9CC3-9F326C49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0338D0-4A7F-4551-8B99-E5A322BF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E6D3-A14E-422C-854D-4D93986DF9E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984123-D3F1-4AC2-AFBB-738FFC39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1CBB64-0926-4D01-B155-E7F92185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A017-A0FF-40F8-980E-8EFDD35AE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9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F86F6A-FDEF-496A-ADFE-ECD02E22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E6D3-A14E-422C-854D-4D93986DF9E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6CADB3-9019-4EFF-8C58-A526760E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9282B8-C443-422D-904A-B4D4EE06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A017-A0FF-40F8-980E-8EFDD35AE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3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F5DCB-4D91-4A73-868A-CDA358B9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6C3FA-D322-431C-9CD0-77A666A92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3EEBF9-36D9-42CE-8F84-5F908CC25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F6B72C-A6A2-4325-9010-4527DAB8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E6D3-A14E-422C-854D-4D93986DF9E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177E39-8166-4735-82FB-5846000D0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D53B0B-E0AC-482F-BEEE-1C5C9CD2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A017-A0FF-40F8-980E-8EFDD35AE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5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9742-1A97-49A5-A9D9-8BAF08E74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D0BD03-079F-4C53-9249-0C668FAB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C12020-BC40-47DA-AA31-9B03C8030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58885D-C38F-45C7-A56E-EE2E863B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E6D3-A14E-422C-854D-4D93986DF9E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8987EF-4D23-4827-963F-E925EF19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3D2F86-E91A-42A8-A04E-AFF01114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A017-A0FF-40F8-980E-8EFDD35AE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7759EF-A856-4A5D-B9A2-1980C73E9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940F2A-61A1-4342-97B4-863B448B8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AD2F6-E54D-4228-B062-E83454BCA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E6D3-A14E-422C-854D-4D93986DF9E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2555CE-2ABE-4345-B4D1-6F2354D8E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584B4-A747-4733-A12D-55B02AC19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0A017-A0FF-40F8-980E-8EFDD35AE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D0D69-18CB-4466-8CF5-BC19AE4611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Torest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18428F-155E-4F39-B913-D22BCAA4A3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언제 어디서나 친숙하게 하는 토익 공부</a:t>
            </a:r>
            <a:endParaRPr lang="en-US" altLang="ko-KR" dirty="0"/>
          </a:p>
          <a:p>
            <a:r>
              <a:rPr lang="ko-KR" altLang="en-US" dirty="0"/>
              <a:t>컴퓨터과학과</a:t>
            </a:r>
            <a:endParaRPr lang="en-US" altLang="ko-KR" dirty="0"/>
          </a:p>
          <a:p>
            <a:r>
              <a:rPr lang="ko-KR" altLang="en-US" dirty="0"/>
              <a:t>이자룡 </a:t>
            </a:r>
            <a:r>
              <a:rPr lang="ko-KR" altLang="en-US" dirty="0" err="1"/>
              <a:t>제태경</a:t>
            </a:r>
            <a:r>
              <a:rPr lang="ko-KR" altLang="en-US" dirty="0"/>
              <a:t> 박명인 박수진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93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D3591-32D8-4346-AA37-A31CE672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구성도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E983FB0-B562-460B-8686-3EE4538C19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698" y="0"/>
            <a:ext cx="68107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33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7382" y="47335"/>
            <a:ext cx="11425269" cy="6336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223215" y="121020"/>
            <a:ext cx="6120925" cy="619674"/>
            <a:chOff x="1259632" y="1858381"/>
            <a:chExt cx="2664296" cy="294962"/>
          </a:xfrm>
        </p:grpSpPr>
        <p:sp>
          <p:nvSpPr>
            <p:cNvPr id="9" name="TextBox 8"/>
            <p:cNvSpPr txBox="1"/>
            <p:nvPr/>
          </p:nvSpPr>
          <p:spPr>
            <a:xfrm>
              <a:off x="1259632" y="1858381"/>
              <a:ext cx="1634967" cy="2783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데이터 베이스 관리</a:t>
              </a:r>
              <a:endPara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1259632" y="2153343"/>
              <a:ext cx="2664296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2">
            <a:extLst>
              <a:ext uri="{FF2B5EF4-FFF2-40B4-BE49-F238E27FC236}">
                <a16:creationId xmlns:a16="http://schemas.microsoft.com/office/drawing/2014/main" id="{39379730-994C-4A24-9E73-D287C342A6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37931"/>
          <a:stretch/>
        </p:blipFill>
        <p:spPr bwMode="auto">
          <a:xfrm>
            <a:off x="1007435" y="1508787"/>
            <a:ext cx="2016224" cy="3552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8F708F00-A1B6-4B01-88FC-61B0C0E9A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0686" y="1220753"/>
            <a:ext cx="8549927" cy="470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94091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ACEB1-A33E-423A-AFDE-7AEA10DC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작업 내용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29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7382" y="47335"/>
            <a:ext cx="11425269" cy="6336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3" name="그룹 2"/>
          <p:cNvGrpSpPr/>
          <p:nvPr/>
        </p:nvGrpSpPr>
        <p:grpSpPr>
          <a:xfrm>
            <a:off x="719403" y="155276"/>
            <a:ext cx="5589757" cy="621201"/>
            <a:chOff x="1040335" y="1874270"/>
            <a:chExt cx="2883593" cy="279073"/>
          </a:xfrm>
        </p:grpSpPr>
        <p:sp>
          <p:nvSpPr>
            <p:cNvPr id="9" name="TextBox 8"/>
            <p:cNvSpPr txBox="1"/>
            <p:nvPr/>
          </p:nvSpPr>
          <p:spPr>
            <a:xfrm>
              <a:off x="1040335" y="1874270"/>
              <a:ext cx="2796059" cy="26270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풀이시간에 따른 점수 지급</a:t>
              </a:r>
              <a:endPara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1259632" y="2153343"/>
              <a:ext cx="2664296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5AEA3D-541A-4196-9E32-0C26E2F34799}"/>
              </a:ext>
            </a:extLst>
          </p:cNvPr>
          <p:cNvSpPr txBox="1"/>
          <p:nvPr/>
        </p:nvSpPr>
        <p:spPr>
          <a:xfrm>
            <a:off x="8406832" y="1286954"/>
            <a:ext cx="3456384" cy="468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67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만약 정답이면</a:t>
            </a:r>
            <a:r>
              <a:rPr lang="en-US" altLang="ko-KR" sz="1867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r>
              <a:rPr lang="en-US" altLang="ko-KR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</a:t>
            </a:r>
            <a:r>
              <a:rPr lang="en-US" altLang="ko-KR" sz="1867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rightCounter</a:t>
            </a:r>
            <a:r>
              <a:rPr lang="en-US" altLang="ko-KR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++</a:t>
            </a:r>
          </a:p>
          <a:p>
            <a:endParaRPr lang="en-US" altLang="ko-KR" sz="1867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1867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if, 3</a:t>
            </a:r>
            <a:r>
              <a:rPr lang="ko-KR" altLang="en-US" sz="1867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초만에</a:t>
            </a:r>
            <a:r>
              <a:rPr lang="ko-KR" altLang="en-US" sz="1867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맞추면</a:t>
            </a:r>
            <a:endParaRPr lang="en-US" altLang="ko-KR" sz="1867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 </a:t>
            </a:r>
            <a:r>
              <a:rPr lang="ko-KR" altLang="en-US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1867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레벨별</a:t>
            </a:r>
            <a:r>
              <a:rPr lang="ko-KR" altLang="en-US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최고점수             </a:t>
            </a:r>
            <a:r>
              <a:rPr lang="en-US" altLang="ko-KR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altLang="ko-KR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(</a:t>
            </a:r>
            <a:r>
              <a:rPr lang="en-US" altLang="ko-KR" sz="1867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onePoint</a:t>
            </a:r>
            <a:r>
              <a:rPr lang="en-US" altLang="ko-KR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지급</a:t>
            </a:r>
            <a:endParaRPr lang="en-US" altLang="ko-KR" sz="1867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867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1867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else if, 5</a:t>
            </a:r>
            <a:r>
              <a:rPr lang="ko-KR" altLang="en-US" sz="1867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초만에</a:t>
            </a:r>
            <a:r>
              <a:rPr lang="ko-KR" altLang="en-US" sz="1867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맞추면</a:t>
            </a:r>
            <a:endParaRPr lang="en-US" altLang="ko-KR" sz="1867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 </a:t>
            </a:r>
            <a:r>
              <a:rPr lang="en-US" altLang="ko-KR" sz="1867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onePoint</a:t>
            </a:r>
            <a:r>
              <a:rPr lang="ko-KR" altLang="en-US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</a:t>
            </a:r>
            <a:r>
              <a:rPr lang="en-US" altLang="ko-KR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70%</a:t>
            </a:r>
            <a:r>
              <a:rPr lang="ko-KR" altLang="en-US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만 </a:t>
            </a:r>
            <a:endParaRPr lang="en-US" altLang="ko-KR" sz="1867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ko-KR" altLang="en-US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지급</a:t>
            </a:r>
            <a:r>
              <a:rPr lang="en-US" altLang="ko-KR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정수형</a:t>
            </a:r>
            <a:r>
              <a:rPr lang="en-US" altLang="ko-KR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US" altLang="ko-KR" sz="1867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1867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else if, 7</a:t>
            </a:r>
            <a:r>
              <a:rPr lang="ko-KR" altLang="en-US" sz="1867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초만에</a:t>
            </a:r>
            <a:r>
              <a:rPr lang="ko-KR" altLang="en-US" sz="1867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맞추면</a:t>
            </a:r>
            <a:endParaRPr lang="en-US" altLang="ko-KR" sz="1867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 </a:t>
            </a:r>
            <a:r>
              <a:rPr lang="en-US" altLang="ko-KR" sz="1867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onePoint</a:t>
            </a:r>
            <a:r>
              <a:rPr lang="ko-KR" altLang="en-US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</a:t>
            </a:r>
            <a:r>
              <a:rPr lang="en-US" altLang="ko-KR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50%</a:t>
            </a:r>
            <a:r>
              <a:rPr lang="ko-KR" altLang="en-US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만 지급</a:t>
            </a:r>
            <a:endParaRPr lang="en-US" altLang="ko-KR" sz="1867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867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867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else, 7</a:t>
            </a:r>
            <a:r>
              <a:rPr lang="ko-KR" altLang="en-US" sz="1867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초를 넘겨버리면</a:t>
            </a:r>
            <a:r>
              <a:rPr lang="en-US" altLang="ko-KR" sz="1867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r>
              <a:rPr lang="en-US" altLang="ko-KR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 </a:t>
            </a:r>
            <a:r>
              <a:rPr lang="en-US" altLang="ko-KR" sz="1867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onePoint</a:t>
            </a:r>
            <a:r>
              <a:rPr lang="ko-KR" altLang="en-US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</a:t>
            </a:r>
            <a:r>
              <a:rPr lang="en-US" altLang="ko-KR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20%</a:t>
            </a:r>
            <a:r>
              <a:rPr lang="ko-KR" altLang="en-US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만 지급</a:t>
            </a:r>
            <a:endParaRPr lang="ko-KR" altLang="en-US" sz="1467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2D5939B-05E3-4C81-89D5-A0D96D5DCA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95" y="1018722"/>
            <a:ext cx="7705163" cy="520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82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7382" y="47335"/>
            <a:ext cx="11425269" cy="6336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3" name="그룹 2"/>
          <p:cNvGrpSpPr/>
          <p:nvPr/>
        </p:nvGrpSpPr>
        <p:grpSpPr>
          <a:xfrm>
            <a:off x="719403" y="155280"/>
            <a:ext cx="7488832" cy="600163"/>
            <a:chOff x="1040335" y="1874271"/>
            <a:chExt cx="2689615" cy="269622"/>
          </a:xfrm>
        </p:grpSpPr>
        <p:sp>
          <p:nvSpPr>
            <p:cNvPr id="9" name="TextBox 8"/>
            <p:cNvSpPr txBox="1"/>
            <p:nvPr/>
          </p:nvSpPr>
          <p:spPr>
            <a:xfrm>
              <a:off x="1040335" y="1874271"/>
              <a:ext cx="2574729" cy="26270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사용자 난이도에 맞는 문제</a:t>
              </a:r>
              <a:r>
                <a:rPr lang="en-US" altLang="ko-KR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제공</a:t>
              </a:r>
              <a:endPara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2" name="직선 화살표 연결선 11"/>
            <p:cNvCxnSpPr>
              <a:cxnSpLocks/>
            </p:cNvCxnSpPr>
            <p:nvPr/>
          </p:nvCxnSpPr>
          <p:spPr>
            <a:xfrm>
              <a:off x="1074818" y="2143893"/>
              <a:ext cx="2655132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97E52205-6421-4737-B23A-D344C8B3BFD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-368" t="2176" r="387" b="-353"/>
          <a:stretch/>
        </p:blipFill>
        <p:spPr>
          <a:xfrm>
            <a:off x="974642" y="1028734"/>
            <a:ext cx="5763009" cy="324696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153673E-6AF6-4AE9-80C9-9DFB0521A9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b="60161"/>
          <a:stretch/>
        </p:blipFill>
        <p:spPr>
          <a:xfrm>
            <a:off x="1005193" y="4550206"/>
            <a:ext cx="9987019" cy="15523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72B6A6E-97C2-4F09-8C0F-3A707BBB6812}"/>
              </a:ext>
            </a:extLst>
          </p:cNvPr>
          <p:cNvSpPr txBox="1"/>
          <p:nvPr/>
        </p:nvSpPr>
        <p:spPr>
          <a:xfrm>
            <a:off x="6800868" y="1581410"/>
            <a:ext cx="5215000" cy="1856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난이도에 맞는 문제 풀기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단어 암기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13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213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세션 변수로 </a:t>
            </a:r>
            <a:r>
              <a:rPr lang="ko-KR" altLang="en-US" sz="2133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접속자</a:t>
            </a:r>
            <a:r>
              <a:rPr lang="ko-KR" altLang="en-US" sz="213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난이도 파악</a:t>
            </a:r>
            <a:endParaRPr lang="en-US" altLang="ko-KR" sz="2133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213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ko-KR" altLang="en-US" sz="213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난이도에 맞는 문제를 </a:t>
            </a:r>
            <a:r>
              <a:rPr lang="en-US" altLang="ko-KR" sz="213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213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개씩 랜덤</a:t>
            </a:r>
            <a:endParaRPr lang="en-US" altLang="ko-KR" sz="2133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213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ko-KR" altLang="en-US" sz="213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난이도에 맞는 문제 </a:t>
            </a:r>
            <a:r>
              <a:rPr lang="en-US" altLang="ko-KR" sz="213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ko-KR" altLang="en-US" sz="213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 랜덤</a:t>
            </a:r>
            <a:endParaRPr lang="en-US" altLang="ko-KR" sz="213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563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7382" y="0"/>
            <a:ext cx="11425269" cy="6336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223215" y="121032"/>
            <a:ext cx="6120925" cy="619673"/>
            <a:chOff x="1259632" y="1858382"/>
            <a:chExt cx="2664296" cy="294961"/>
          </a:xfrm>
        </p:grpSpPr>
        <p:sp>
          <p:nvSpPr>
            <p:cNvPr id="9" name="TextBox 8"/>
            <p:cNvSpPr txBox="1"/>
            <p:nvPr/>
          </p:nvSpPr>
          <p:spPr>
            <a:xfrm>
              <a:off x="1259632" y="1858382"/>
              <a:ext cx="1835919" cy="2783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lvl="1"/>
              <a:r>
                <a:rPr lang="ko-KR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리워드 아이템 개발</a:t>
              </a:r>
              <a:endPara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1259632" y="2153343"/>
              <a:ext cx="2664296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A05C9057-28C7-4A4D-8BB1-1EE220437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5" y="1316766"/>
            <a:ext cx="1014084" cy="101408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6D53C54-3DF3-4AD6-B546-CBF8177AE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5" y="2760763"/>
            <a:ext cx="960107" cy="96010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BD71205E-57D7-4F6C-8435-48E0EDC9F0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541" y="1299817"/>
            <a:ext cx="1014084" cy="101408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EA26E34-56A5-4234-AD9D-7637C0A8AF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541" y="2661310"/>
            <a:ext cx="1014084" cy="101408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CA7DDB5-6918-4EDA-8F2E-5DFF07B572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635" y="1280307"/>
            <a:ext cx="1014084" cy="101408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A89A0B2-21D2-44DD-880B-F088867418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42" y="2610962"/>
            <a:ext cx="1014084" cy="101408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71765F3-EB78-4B0A-9415-3B2373D1EC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58" y="4141982"/>
            <a:ext cx="1014084" cy="101408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E6547196-30EF-4269-8873-7475FA748E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479" y="4129071"/>
            <a:ext cx="1014084" cy="1014084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E84BDF7C-F0AD-4CF9-B594-C97FF0747FE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625" y="4069049"/>
            <a:ext cx="1115156" cy="1115156"/>
          </a:xfrm>
          <a:prstGeom prst="rect">
            <a:avLst/>
          </a:prstGeom>
        </p:spPr>
      </p:pic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89A403F-1A87-422D-9E8E-F3E414F8709F}"/>
              </a:ext>
            </a:extLst>
          </p:cNvPr>
          <p:cNvSpPr/>
          <p:nvPr/>
        </p:nvSpPr>
        <p:spPr>
          <a:xfrm>
            <a:off x="815414" y="1028733"/>
            <a:ext cx="4800533" cy="4548955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713A8C06-BAD7-4042-BAD5-55146B1508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421" y="1316765"/>
            <a:ext cx="677392" cy="864096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DDCDF09-66CE-48A3-8D94-ED07CAFE349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512" y="2610962"/>
            <a:ext cx="1164269" cy="101408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F1736AD2-B8B1-4A61-A412-07EC8EBB1C8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554" y="4094342"/>
            <a:ext cx="1048813" cy="104881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328DDF5-85FF-41C5-8D51-D14C209138D6}"/>
              </a:ext>
            </a:extLst>
          </p:cNvPr>
          <p:cNvSpPr txBox="1"/>
          <p:nvPr/>
        </p:nvSpPr>
        <p:spPr>
          <a:xfrm>
            <a:off x="6353940" y="2294391"/>
            <a:ext cx="2976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기본 리워드 아이템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80990" indent="-380990"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나무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80990" indent="-380990"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새싹</a:t>
            </a:r>
          </a:p>
        </p:txBody>
      </p:sp>
    </p:spTree>
    <p:extLst>
      <p:ext uri="{BB962C8B-B14F-4D97-AF65-F5344CB8AC3E}">
        <p14:creationId xmlns:p14="http://schemas.microsoft.com/office/powerpoint/2010/main" val="2505946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37ED0-192D-48F3-8AED-B9F8B07E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고맙습니다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4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3E72A2-3BF2-445F-A197-5B33A145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Torest</a:t>
            </a:r>
            <a:r>
              <a:rPr lang="en-US" dirty="0"/>
              <a:t> : PC </a:t>
            </a:r>
            <a:r>
              <a:rPr lang="ko-KR" altLang="en-US" dirty="0"/>
              <a:t>및 모바일용 토익 프로그램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6ECC66-E061-4054-BABF-EF0BCC118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168128"/>
            <a:ext cx="5391150" cy="3032522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62AF827C-69DF-4B78-925E-4198B969F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950" y="1616075"/>
            <a:ext cx="2743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8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6C3E9-1286-46C9-A8E0-7D5E4C50D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3BD188-B56B-43CF-9985-77737B683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사용자의 수준에 맞는 토익 문제 및 영어단어 제공</a:t>
            </a:r>
            <a:endParaRPr lang="en-US" altLang="ko-KR" dirty="0"/>
          </a:p>
          <a:p>
            <a:r>
              <a:rPr lang="ko-KR" altLang="en-US" dirty="0"/>
              <a:t>대략적인 예상 점수 출력</a:t>
            </a:r>
            <a:endParaRPr lang="en-US" altLang="ko-KR" dirty="0"/>
          </a:p>
          <a:p>
            <a:r>
              <a:rPr lang="ko-KR" altLang="en-US" dirty="0" err="1"/>
              <a:t>날짜별</a:t>
            </a:r>
            <a:r>
              <a:rPr lang="ko-KR" altLang="en-US" dirty="0"/>
              <a:t> 그래프 기능</a:t>
            </a:r>
            <a:endParaRPr lang="en-US" altLang="ko-KR" dirty="0"/>
          </a:p>
          <a:p>
            <a:r>
              <a:rPr lang="ko-KR" altLang="en-US" dirty="0"/>
              <a:t>풀이 시간에 따른 차등 점수 적용</a:t>
            </a:r>
            <a:endParaRPr lang="en-US" altLang="ko-KR" dirty="0"/>
          </a:p>
          <a:p>
            <a:r>
              <a:rPr lang="ko-KR" altLang="en-US" dirty="0"/>
              <a:t>사용자의 개인 숲을 꾸미기</a:t>
            </a:r>
            <a:endParaRPr lang="en-US" altLang="ko-KR" dirty="0"/>
          </a:p>
          <a:p>
            <a:r>
              <a:rPr lang="ko-KR" altLang="en-US" dirty="0"/>
              <a:t>마지막 접속 시간을 체크해 기존 숲을 황폐화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17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BE0A4-CCC6-40B7-B3AC-9F321DC6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0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AF18177-CC6F-4D9A-96C3-55D7D2F0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토익 프로그램과의 비교</a:t>
            </a:r>
            <a:endParaRPr lang="en-US" dirty="0"/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91D7BE07-3D8E-4C54-B638-2AB698061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973269"/>
              </p:ext>
            </p:extLst>
          </p:nvPr>
        </p:nvGraphicFramePr>
        <p:xfrm>
          <a:off x="944282" y="1571313"/>
          <a:ext cx="10303436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740">
                  <a:extLst>
                    <a:ext uri="{9D8B030D-6E8A-4147-A177-3AD203B41FA5}">
                      <a16:colId xmlns:a16="http://schemas.microsoft.com/office/drawing/2014/main" val="3651249395"/>
                    </a:ext>
                  </a:extLst>
                </a:gridCol>
                <a:gridCol w="4412578">
                  <a:extLst>
                    <a:ext uri="{9D8B030D-6E8A-4147-A177-3AD203B41FA5}">
                      <a16:colId xmlns:a16="http://schemas.microsoft.com/office/drawing/2014/main" val="3387274078"/>
                    </a:ext>
                  </a:extLst>
                </a:gridCol>
                <a:gridCol w="4796118">
                  <a:extLst>
                    <a:ext uri="{9D8B030D-6E8A-4147-A177-3AD203B41FA5}">
                      <a16:colId xmlns:a16="http://schemas.microsoft.com/office/drawing/2014/main" val="15465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TOEIC Test Pro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Torest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408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문제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Reading, Listening</a:t>
                      </a:r>
                      <a:r>
                        <a:rPr lang="ko-KR" altLang="en-US" dirty="0"/>
                        <a:t>의 다양한 문제 제공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Reading Section 5</a:t>
                      </a:r>
                      <a:r>
                        <a:rPr lang="ko-KR" altLang="en-US" dirty="0"/>
                        <a:t>만 제공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355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단어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마케팅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회계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회의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무역 등 다양한 분야의 단어 제공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사용자 난이도별 단어 암기기능 제공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통계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예상점수는 제공하지 않으나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각 </a:t>
                      </a:r>
                      <a:r>
                        <a:rPr lang="ko-KR" altLang="en-US" dirty="0" err="1"/>
                        <a:t>섹션별</a:t>
                      </a:r>
                      <a:r>
                        <a:rPr lang="ko-KR" altLang="en-US" dirty="0"/>
                        <a:t> 세부 성과를 통계로 제공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예상점수 </a:t>
                      </a:r>
                      <a:r>
                        <a:rPr lang="ko-KR" altLang="en-US" dirty="0" err="1"/>
                        <a:t>날짜별</a:t>
                      </a:r>
                      <a:r>
                        <a:rPr lang="ko-KR" altLang="en-US" dirty="0"/>
                        <a:t> 제공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678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37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74C92020-17DC-43D6-8845-C4CADFA8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 프로그램 대비 장점</a:t>
            </a:r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8A00916-9570-45CA-AA70-B8A81C308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아기자기한 디자인으로 사용자에게 친숙함</a:t>
            </a:r>
          </a:p>
          <a:p>
            <a:r>
              <a:rPr lang="ko-KR" altLang="en-US" dirty="0"/>
              <a:t>사용자 레벨 맞춤형 문제 제공</a:t>
            </a:r>
            <a:endParaRPr lang="en-US" altLang="ko-KR" dirty="0"/>
          </a:p>
          <a:p>
            <a:r>
              <a:rPr lang="ko-KR" altLang="en-US" dirty="0"/>
              <a:t>토익 문제를 풀 때 보상이 주어짐</a:t>
            </a:r>
            <a:endParaRPr lang="en-US" altLang="ko-KR" dirty="0"/>
          </a:p>
          <a:p>
            <a:r>
              <a:rPr lang="ko-KR" altLang="en-US" dirty="0"/>
              <a:t>단어 암기기능 제공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4541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A6095-20D6-4DCE-ABCB-7FEC48144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역할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E043FD-7117-4C54-ADCA-B4230BE66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이자룡</a:t>
            </a:r>
            <a:r>
              <a:rPr lang="en-US" altLang="ko-KR" dirty="0"/>
              <a:t>: </a:t>
            </a:r>
            <a:r>
              <a:rPr lang="ko-KR" altLang="en-US" dirty="0"/>
              <a:t>팀장</a:t>
            </a:r>
            <a:r>
              <a:rPr lang="en-US" altLang="ko-KR" dirty="0"/>
              <a:t>. </a:t>
            </a:r>
            <a:r>
              <a:rPr lang="ko-KR" altLang="en-US" dirty="0"/>
              <a:t>클라이언트 개발 </a:t>
            </a:r>
            <a:r>
              <a:rPr lang="en-US" altLang="ko-KR" dirty="0"/>
              <a:t>- </a:t>
            </a:r>
            <a:r>
              <a:rPr lang="en-US" altLang="ko-KR" dirty="0" err="1"/>
              <a:t>Vuetify</a:t>
            </a:r>
            <a:endParaRPr lang="en-US" altLang="ko-KR" dirty="0"/>
          </a:p>
          <a:p>
            <a:r>
              <a:rPr lang="ko-KR" altLang="en-US" dirty="0" err="1"/>
              <a:t>제태경</a:t>
            </a:r>
            <a:r>
              <a:rPr lang="en-US" altLang="ko-KR" dirty="0"/>
              <a:t>: </a:t>
            </a:r>
            <a:r>
              <a:rPr lang="ko-KR" altLang="en-US" dirty="0"/>
              <a:t>서버 개발 </a:t>
            </a:r>
            <a:r>
              <a:rPr lang="en-US" altLang="ko-KR" dirty="0"/>
              <a:t>- PHP</a:t>
            </a:r>
          </a:p>
          <a:p>
            <a:r>
              <a:rPr lang="ko-KR" altLang="en-US" dirty="0"/>
              <a:t>박수진</a:t>
            </a:r>
            <a:r>
              <a:rPr lang="en-US" altLang="ko-KR" dirty="0"/>
              <a:t>: DB </a:t>
            </a:r>
          </a:p>
          <a:p>
            <a:r>
              <a:rPr lang="ko-KR" altLang="en-US" dirty="0"/>
              <a:t>박명인</a:t>
            </a:r>
            <a:r>
              <a:rPr lang="en-US" altLang="ko-KR" dirty="0"/>
              <a:t>: </a:t>
            </a:r>
            <a:r>
              <a:rPr lang="ko-KR" altLang="en-US" dirty="0"/>
              <a:t>디자인 </a:t>
            </a:r>
            <a:r>
              <a:rPr lang="en-US" altLang="ko-KR" dirty="0"/>
              <a:t>– </a:t>
            </a:r>
            <a:r>
              <a:rPr lang="ko-KR" altLang="en-US" dirty="0"/>
              <a:t>포토샵 </a:t>
            </a:r>
            <a:r>
              <a:rPr lang="en-US" altLang="ko-KR" dirty="0"/>
              <a:t>CS2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7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48D8A-E3AF-4B06-92C8-61EA4AC7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 </a:t>
            </a:r>
            <a:r>
              <a:rPr lang="ko-KR" altLang="en-US" dirty="0"/>
              <a:t>시스템 구성도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EC525D-0732-4AF2-95B7-8A41DD8204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87475"/>
            <a:ext cx="10172700" cy="520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68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B30A8-4B71-41AC-A5FA-3E7CE043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구성도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02D7B6-C0B3-4EF6-AD8A-5093C6EE9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450631" y="-1498006"/>
            <a:ext cx="5357416" cy="1119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276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289</Words>
  <Application>Microsoft Office PowerPoint</Application>
  <PresentationFormat>와이드스크린</PresentationFormat>
  <Paragraphs>68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Arial</vt:lpstr>
      <vt:lpstr>맑은 고딕</vt:lpstr>
      <vt:lpstr>Office 테마</vt:lpstr>
      <vt:lpstr>Torest</vt:lpstr>
      <vt:lpstr>Torest : PC 및 모바일용 토익 프로그램</vt:lpstr>
      <vt:lpstr>특징</vt:lpstr>
      <vt:lpstr>시연</vt:lpstr>
      <vt:lpstr>기존 토익 프로그램과의 비교</vt:lpstr>
      <vt:lpstr>타 프로그램 대비 장점</vt:lpstr>
      <vt:lpstr>팀원 역할</vt:lpstr>
      <vt:lpstr>SW 시스템 구성도</vt:lpstr>
      <vt:lpstr>기능 구성도</vt:lpstr>
      <vt:lpstr>데이터 구성도</vt:lpstr>
      <vt:lpstr>PowerPoint 프레젠테이션</vt:lpstr>
      <vt:lpstr>작업 내용</vt:lpstr>
      <vt:lpstr>PowerPoint 프레젠테이션</vt:lpstr>
      <vt:lpstr>PowerPoint 프레젠테이션</vt:lpstr>
      <vt:lpstr>PowerPoint 프레젠테이션</vt:lpstr>
      <vt:lpstr>고맙습니다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Torest</dc:title>
  <dc:creator>이 자룡</dc:creator>
  <cp:lastModifiedBy>이 자룡</cp:lastModifiedBy>
  <cp:revision>6</cp:revision>
  <dcterms:created xsi:type="dcterms:W3CDTF">2019-10-02T07:29:18Z</dcterms:created>
  <dcterms:modified xsi:type="dcterms:W3CDTF">2019-10-02T08:21:56Z</dcterms:modified>
</cp:coreProperties>
</file>