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937A8-5521-494A-A910-51034B8540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09933A-92BA-4786-A93F-DC8666045095}">
      <dgm:prSet/>
      <dgm:spPr/>
      <dgm:t>
        <a:bodyPr/>
        <a:lstStyle/>
        <a:p>
          <a:r>
            <a:rPr lang="ko-KR"/>
            <a:t>방금 레벨테스트 하셨죠</a:t>
          </a:r>
          <a:r>
            <a:rPr lang="en-US"/>
            <a:t>? </a:t>
          </a:r>
          <a:r>
            <a:rPr lang="ko-KR"/>
            <a:t>여러분들의 레벨은 점수에 따라 상중하로 나눠집니다</a:t>
          </a:r>
          <a:r>
            <a:rPr lang="en-US"/>
            <a:t>.</a:t>
          </a:r>
        </a:p>
      </dgm:t>
    </dgm:pt>
    <dgm:pt modelId="{43B5F2F3-ECAE-4172-B48B-2AB87A733E24}" type="parTrans" cxnId="{832D3E7A-09DC-47CA-A784-FEC824AFBDB9}">
      <dgm:prSet/>
      <dgm:spPr/>
      <dgm:t>
        <a:bodyPr/>
        <a:lstStyle/>
        <a:p>
          <a:endParaRPr lang="en-US"/>
        </a:p>
      </dgm:t>
    </dgm:pt>
    <dgm:pt modelId="{CC1296EC-BBA0-49CC-9DE0-DB8C22AEC19C}" type="sibTrans" cxnId="{832D3E7A-09DC-47CA-A784-FEC824AFBDB9}">
      <dgm:prSet/>
      <dgm:spPr/>
      <dgm:t>
        <a:bodyPr/>
        <a:lstStyle/>
        <a:p>
          <a:endParaRPr lang="en-US"/>
        </a:p>
      </dgm:t>
    </dgm:pt>
    <dgm:pt modelId="{AA788B6E-B843-4251-9EBC-941F24D09A4B}">
      <dgm:prSet/>
      <dgm:spPr/>
      <dgm:t>
        <a:bodyPr/>
        <a:lstStyle/>
        <a:p>
          <a:r>
            <a:rPr lang="ko-KR"/>
            <a:t>여러분의 숲은 비어있습니다</a:t>
          </a:r>
          <a:r>
            <a:rPr lang="en-US"/>
            <a:t>. </a:t>
          </a:r>
          <a:r>
            <a:rPr lang="ko-KR"/>
            <a:t>문제풀기나 단어암기를 하신 후에 다시 로그인하시면 숲은 차 있을 것입니다</a:t>
          </a:r>
          <a:r>
            <a:rPr lang="en-US"/>
            <a:t>.</a:t>
          </a:r>
        </a:p>
      </dgm:t>
    </dgm:pt>
    <dgm:pt modelId="{8820C4D0-7EDA-4280-B1E4-27A879AD4580}" type="parTrans" cxnId="{443212E7-99DE-4FA1-9C1F-6A3A145D0D4D}">
      <dgm:prSet/>
      <dgm:spPr/>
      <dgm:t>
        <a:bodyPr/>
        <a:lstStyle/>
        <a:p>
          <a:endParaRPr lang="en-US"/>
        </a:p>
      </dgm:t>
    </dgm:pt>
    <dgm:pt modelId="{D5767F76-06BC-4467-87AF-D996823B0EF4}" type="sibTrans" cxnId="{443212E7-99DE-4FA1-9C1F-6A3A145D0D4D}">
      <dgm:prSet/>
      <dgm:spPr/>
      <dgm:t>
        <a:bodyPr/>
        <a:lstStyle/>
        <a:p>
          <a:endParaRPr lang="en-US"/>
        </a:p>
      </dgm:t>
    </dgm:pt>
    <dgm:pt modelId="{86881E2A-9CE5-4831-B11C-BABAA278DD64}">
      <dgm:prSet/>
      <dgm:spPr/>
      <dgm:t>
        <a:bodyPr/>
        <a:lstStyle/>
        <a:p>
          <a:r>
            <a:rPr lang="ko-KR"/>
            <a:t>숲의 좌표에서 오른쪽 마우스 클릭 시 기존 아이템이 리스트로 들어갑니다</a:t>
          </a:r>
          <a:r>
            <a:rPr lang="en-US"/>
            <a:t>. </a:t>
          </a:r>
          <a:r>
            <a:rPr lang="ko-KR"/>
            <a:t>왼쪽 버튼 클릭하면 원하는 위치에 배치할 수 있습니다</a:t>
          </a:r>
          <a:r>
            <a:rPr lang="en-US"/>
            <a:t>.</a:t>
          </a:r>
        </a:p>
      </dgm:t>
    </dgm:pt>
    <dgm:pt modelId="{A7EF6590-2444-4DEF-B75E-7268611CA25A}" type="parTrans" cxnId="{BC8B3EBB-C628-49F1-983C-4D16BDA55652}">
      <dgm:prSet/>
      <dgm:spPr/>
      <dgm:t>
        <a:bodyPr/>
        <a:lstStyle/>
        <a:p>
          <a:endParaRPr lang="en-US"/>
        </a:p>
      </dgm:t>
    </dgm:pt>
    <dgm:pt modelId="{2EEB6CBC-0C51-4C8D-82F4-30698392E427}" type="sibTrans" cxnId="{BC8B3EBB-C628-49F1-983C-4D16BDA55652}">
      <dgm:prSet/>
      <dgm:spPr/>
      <dgm:t>
        <a:bodyPr/>
        <a:lstStyle/>
        <a:p>
          <a:endParaRPr lang="en-US"/>
        </a:p>
      </dgm:t>
    </dgm:pt>
    <dgm:pt modelId="{EC996E6C-262C-4601-A399-538FAC304454}">
      <dgm:prSet/>
      <dgm:spPr/>
      <dgm:t>
        <a:bodyPr/>
        <a:lstStyle/>
        <a:p>
          <a:r>
            <a:rPr lang="ko-KR"/>
            <a:t>문제풀기 기능에서 전부 맞출 시</a:t>
          </a:r>
          <a:r>
            <a:rPr lang="en-US"/>
            <a:t>, </a:t>
          </a:r>
          <a:r>
            <a:rPr lang="ko-KR"/>
            <a:t>레벨업이 이루어지며</a:t>
          </a:r>
          <a:r>
            <a:rPr lang="en-US"/>
            <a:t>, </a:t>
          </a:r>
          <a:r>
            <a:rPr lang="ko-KR"/>
            <a:t>더 어려운 문제와 단어가 제공됩니다</a:t>
          </a:r>
          <a:r>
            <a:rPr lang="en-US"/>
            <a:t>.</a:t>
          </a:r>
        </a:p>
      </dgm:t>
    </dgm:pt>
    <dgm:pt modelId="{0595EE03-4FE0-43EB-AE04-CC5FAF2D6C9D}" type="parTrans" cxnId="{E38880AC-C553-465B-93A0-098D20E2AAAC}">
      <dgm:prSet/>
      <dgm:spPr/>
      <dgm:t>
        <a:bodyPr/>
        <a:lstStyle/>
        <a:p>
          <a:endParaRPr lang="en-US"/>
        </a:p>
      </dgm:t>
    </dgm:pt>
    <dgm:pt modelId="{0BF336AC-2FD5-4790-AB75-9F1D9A0191BB}" type="sibTrans" cxnId="{E38880AC-C553-465B-93A0-098D20E2AAAC}">
      <dgm:prSet/>
      <dgm:spPr/>
      <dgm:t>
        <a:bodyPr/>
        <a:lstStyle/>
        <a:p>
          <a:endParaRPr lang="en-US"/>
        </a:p>
      </dgm:t>
    </dgm:pt>
    <dgm:pt modelId="{A5542443-C747-49D4-80DB-D4A71F7A331D}" type="pres">
      <dgm:prSet presAssocID="{A0F937A8-5521-494A-A910-51034B8540A0}" presName="linear" presStyleCnt="0">
        <dgm:presLayoutVars>
          <dgm:animLvl val="lvl"/>
          <dgm:resizeHandles val="exact"/>
        </dgm:presLayoutVars>
      </dgm:prSet>
      <dgm:spPr/>
    </dgm:pt>
    <dgm:pt modelId="{4DC76A3D-19AE-4748-B76D-427E26463F6B}" type="pres">
      <dgm:prSet presAssocID="{6E09933A-92BA-4786-A93F-DC86660450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02A0E3-D5A1-4F3E-A4C3-0785505C6A3B}" type="pres">
      <dgm:prSet presAssocID="{CC1296EC-BBA0-49CC-9DE0-DB8C22AEC19C}" presName="spacer" presStyleCnt="0"/>
      <dgm:spPr/>
    </dgm:pt>
    <dgm:pt modelId="{BC7AEC17-C1CF-45CE-85A8-EA6A86BBC9D2}" type="pres">
      <dgm:prSet presAssocID="{AA788B6E-B843-4251-9EBC-941F24D09A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BEE416-D67C-4ECC-BD66-B1865A4EAF29}" type="pres">
      <dgm:prSet presAssocID="{D5767F76-06BC-4467-87AF-D996823B0EF4}" presName="spacer" presStyleCnt="0"/>
      <dgm:spPr/>
    </dgm:pt>
    <dgm:pt modelId="{24EE867F-0715-4BD3-9290-CBA1899BDC36}" type="pres">
      <dgm:prSet presAssocID="{86881E2A-9CE5-4831-B11C-BABAA278DD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992C44-8170-4CF5-AB49-46BE1AC176B5}" type="pres">
      <dgm:prSet presAssocID="{2EEB6CBC-0C51-4C8D-82F4-30698392E427}" presName="spacer" presStyleCnt="0"/>
      <dgm:spPr/>
    </dgm:pt>
    <dgm:pt modelId="{FA2B75F5-A214-4E9E-A669-0DD5677C49FA}" type="pres">
      <dgm:prSet presAssocID="{EC996E6C-262C-4601-A399-538FAC3044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525D32-B85F-4A4A-9AB5-AC25FA4EE522}" type="presOf" srcId="{86881E2A-9CE5-4831-B11C-BABAA278DD64}" destId="{24EE867F-0715-4BD3-9290-CBA1899BDC36}" srcOrd="0" destOrd="0" presId="urn:microsoft.com/office/officeart/2005/8/layout/vList2"/>
    <dgm:cxn modelId="{5EB19462-CC94-4DA8-A0EB-4CED9B1AC657}" type="presOf" srcId="{A0F937A8-5521-494A-A910-51034B8540A0}" destId="{A5542443-C747-49D4-80DB-D4A71F7A331D}" srcOrd="0" destOrd="0" presId="urn:microsoft.com/office/officeart/2005/8/layout/vList2"/>
    <dgm:cxn modelId="{0B659356-2FC7-4E7F-83F3-D3B65A2BFC6C}" type="presOf" srcId="{AA788B6E-B843-4251-9EBC-941F24D09A4B}" destId="{BC7AEC17-C1CF-45CE-85A8-EA6A86BBC9D2}" srcOrd="0" destOrd="0" presId="urn:microsoft.com/office/officeart/2005/8/layout/vList2"/>
    <dgm:cxn modelId="{832D3E7A-09DC-47CA-A784-FEC824AFBDB9}" srcId="{A0F937A8-5521-494A-A910-51034B8540A0}" destId="{6E09933A-92BA-4786-A93F-DC8666045095}" srcOrd="0" destOrd="0" parTransId="{43B5F2F3-ECAE-4172-B48B-2AB87A733E24}" sibTransId="{CC1296EC-BBA0-49CC-9DE0-DB8C22AEC19C}"/>
    <dgm:cxn modelId="{E38880AC-C553-465B-93A0-098D20E2AAAC}" srcId="{A0F937A8-5521-494A-A910-51034B8540A0}" destId="{EC996E6C-262C-4601-A399-538FAC304454}" srcOrd="3" destOrd="0" parTransId="{0595EE03-4FE0-43EB-AE04-CC5FAF2D6C9D}" sibTransId="{0BF336AC-2FD5-4790-AB75-9F1D9A0191BB}"/>
    <dgm:cxn modelId="{BC8B3EBB-C628-49F1-983C-4D16BDA55652}" srcId="{A0F937A8-5521-494A-A910-51034B8540A0}" destId="{86881E2A-9CE5-4831-B11C-BABAA278DD64}" srcOrd="2" destOrd="0" parTransId="{A7EF6590-2444-4DEF-B75E-7268611CA25A}" sibTransId="{2EEB6CBC-0C51-4C8D-82F4-30698392E427}"/>
    <dgm:cxn modelId="{CD35ACC8-7C20-41B1-96CB-3B0BF2298199}" type="presOf" srcId="{EC996E6C-262C-4601-A399-538FAC304454}" destId="{FA2B75F5-A214-4E9E-A669-0DD5677C49FA}" srcOrd="0" destOrd="0" presId="urn:microsoft.com/office/officeart/2005/8/layout/vList2"/>
    <dgm:cxn modelId="{443212E7-99DE-4FA1-9C1F-6A3A145D0D4D}" srcId="{A0F937A8-5521-494A-A910-51034B8540A0}" destId="{AA788B6E-B843-4251-9EBC-941F24D09A4B}" srcOrd="1" destOrd="0" parTransId="{8820C4D0-7EDA-4280-B1E4-27A879AD4580}" sibTransId="{D5767F76-06BC-4467-87AF-D996823B0EF4}"/>
    <dgm:cxn modelId="{BB40CEF3-47CE-4210-843C-62E30BB781E5}" type="presOf" srcId="{6E09933A-92BA-4786-A93F-DC8666045095}" destId="{4DC76A3D-19AE-4748-B76D-427E26463F6B}" srcOrd="0" destOrd="0" presId="urn:microsoft.com/office/officeart/2005/8/layout/vList2"/>
    <dgm:cxn modelId="{B4A33C52-D9C4-41A6-A2F7-68271695877A}" type="presParOf" srcId="{A5542443-C747-49D4-80DB-D4A71F7A331D}" destId="{4DC76A3D-19AE-4748-B76D-427E26463F6B}" srcOrd="0" destOrd="0" presId="urn:microsoft.com/office/officeart/2005/8/layout/vList2"/>
    <dgm:cxn modelId="{1611E52A-6583-4623-B01A-A5148C363F13}" type="presParOf" srcId="{A5542443-C747-49D4-80DB-D4A71F7A331D}" destId="{2002A0E3-D5A1-4F3E-A4C3-0785505C6A3B}" srcOrd="1" destOrd="0" presId="urn:microsoft.com/office/officeart/2005/8/layout/vList2"/>
    <dgm:cxn modelId="{15B4A18C-4927-4EFB-A2A4-FED50A900E18}" type="presParOf" srcId="{A5542443-C747-49D4-80DB-D4A71F7A331D}" destId="{BC7AEC17-C1CF-45CE-85A8-EA6A86BBC9D2}" srcOrd="2" destOrd="0" presId="urn:microsoft.com/office/officeart/2005/8/layout/vList2"/>
    <dgm:cxn modelId="{BE102593-08BC-4B35-9A6B-110697B16060}" type="presParOf" srcId="{A5542443-C747-49D4-80DB-D4A71F7A331D}" destId="{5BBEE416-D67C-4ECC-BD66-B1865A4EAF29}" srcOrd="3" destOrd="0" presId="urn:microsoft.com/office/officeart/2005/8/layout/vList2"/>
    <dgm:cxn modelId="{2680A5A6-5577-4339-AADD-8EABA4FF821E}" type="presParOf" srcId="{A5542443-C747-49D4-80DB-D4A71F7A331D}" destId="{24EE867F-0715-4BD3-9290-CBA1899BDC36}" srcOrd="4" destOrd="0" presId="urn:microsoft.com/office/officeart/2005/8/layout/vList2"/>
    <dgm:cxn modelId="{93D92C80-3180-413D-B7F5-32C831B5DFAB}" type="presParOf" srcId="{A5542443-C747-49D4-80DB-D4A71F7A331D}" destId="{A8992C44-8170-4CF5-AB49-46BE1AC176B5}" srcOrd="5" destOrd="0" presId="urn:microsoft.com/office/officeart/2005/8/layout/vList2"/>
    <dgm:cxn modelId="{FCA4E47D-6ED4-4129-AF17-C2273D8521DC}" type="presParOf" srcId="{A5542443-C747-49D4-80DB-D4A71F7A331D}" destId="{FA2B75F5-A214-4E9E-A669-0DD5677C49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E118C-C970-4E91-B92A-AF69E8E5AB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1C2F8C-304E-43E4-B575-925A7A95E5BE}">
      <dgm:prSet/>
      <dgm:spPr/>
      <dgm:t>
        <a:bodyPr/>
        <a:lstStyle/>
        <a:p>
          <a:r>
            <a:rPr lang="ko-KR" dirty="0"/>
            <a:t>문제풀이 점수는 최고점으로 통계에 업데이트됩니다</a:t>
          </a:r>
          <a:r>
            <a:rPr lang="en-US" dirty="0"/>
            <a:t>.</a:t>
          </a:r>
        </a:p>
      </dgm:t>
    </dgm:pt>
    <dgm:pt modelId="{142DD101-BB12-4419-970E-8AC1D200814B}" type="parTrans" cxnId="{D2966959-0849-425D-A3AD-FD3CA3C01D44}">
      <dgm:prSet/>
      <dgm:spPr/>
      <dgm:t>
        <a:bodyPr/>
        <a:lstStyle/>
        <a:p>
          <a:endParaRPr lang="en-US"/>
        </a:p>
      </dgm:t>
    </dgm:pt>
    <dgm:pt modelId="{0786903A-E9F0-4C81-91A7-B5A0FBA211FB}" type="sibTrans" cxnId="{D2966959-0849-425D-A3AD-FD3CA3C01D44}">
      <dgm:prSet/>
      <dgm:spPr/>
      <dgm:t>
        <a:bodyPr/>
        <a:lstStyle/>
        <a:p>
          <a:endParaRPr lang="en-US"/>
        </a:p>
      </dgm:t>
    </dgm:pt>
    <dgm:pt modelId="{ABAE1B14-BAC8-464D-95C1-AF488190328E}">
      <dgm:prSet/>
      <dgm:spPr/>
      <dgm:t>
        <a:bodyPr/>
        <a:lstStyle/>
        <a:p>
          <a:r>
            <a:rPr lang="ko-KR" dirty="0"/>
            <a:t>다른 사용자들의 숲과 통계를 보고싶으시면 오른쪽 아래 버튼을 클릭해주세요</a:t>
          </a:r>
          <a:r>
            <a:rPr lang="en-US" dirty="0"/>
            <a:t>. </a:t>
          </a:r>
          <a:r>
            <a:rPr lang="en-US" dirty="0" err="1"/>
            <a:t>Jony</a:t>
          </a:r>
          <a:r>
            <a:rPr lang="ko-KR" dirty="0"/>
            <a:t>의 레벨은 중</a:t>
          </a:r>
          <a:r>
            <a:rPr lang="en-US" dirty="0"/>
            <a:t>, </a:t>
          </a:r>
          <a:r>
            <a:rPr lang="en-US" dirty="0" err="1"/>
            <a:t>Sujin</a:t>
          </a:r>
          <a:r>
            <a:rPr lang="ko-KR" dirty="0"/>
            <a:t>의 레벨은 하 입니다</a:t>
          </a:r>
          <a:r>
            <a:rPr lang="en-US" dirty="0"/>
            <a:t>.</a:t>
          </a:r>
        </a:p>
      </dgm:t>
    </dgm:pt>
    <dgm:pt modelId="{2029B9BF-FE5C-4323-AB5F-46B96A7EA1E2}" type="parTrans" cxnId="{C3CEBC86-48D8-4C9C-8137-E8D1D814D321}">
      <dgm:prSet/>
      <dgm:spPr/>
      <dgm:t>
        <a:bodyPr/>
        <a:lstStyle/>
        <a:p>
          <a:endParaRPr lang="en-US"/>
        </a:p>
      </dgm:t>
    </dgm:pt>
    <dgm:pt modelId="{2C68AE0D-F81C-4B1F-8E82-A8E4F48AB1D5}" type="sibTrans" cxnId="{C3CEBC86-48D8-4C9C-8137-E8D1D814D321}">
      <dgm:prSet/>
      <dgm:spPr/>
      <dgm:t>
        <a:bodyPr/>
        <a:lstStyle/>
        <a:p>
          <a:endParaRPr lang="en-US"/>
        </a:p>
      </dgm:t>
    </dgm:pt>
    <dgm:pt modelId="{C2FFD800-ADF4-41D4-8963-23F8254D407D}">
      <dgm:prSet/>
      <dgm:spPr/>
      <dgm:t>
        <a:bodyPr/>
        <a:lstStyle/>
        <a:p>
          <a:r>
            <a:rPr lang="ko-KR" dirty="0"/>
            <a:t>수진은 접속을 게을리한 탓에 숲이 불타고 있습니다</a:t>
          </a:r>
          <a:r>
            <a:rPr lang="en-US" dirty="0"/>
            <a:t>. </a:t>
          </a:r>
          <a:r>
            <a:rPr lang="ko-KR" dirty="0"/>
            <a:t>사용자가 접속을 게을리하면 숲이 불타게</a:t>
          </a:r>
          <a:r>
            <a:rPr lang="en-US" altLang="ko-KR" dirty="0"/>
            <a:t> </a:t>
          </a:r>
          <a:r>
            <a:rPr lang="ko-KR" dirty="0"/>
            <a:t>됩니다</a:t>
          </a:r>
          <a:r>
            <a:rPr lang="en-US" dirty="0"/>
            <a:t>.</a:t>
          </a:r>
        </a:p>
      </dgm:t>
    </dgm:pt>
    <dgm:pt modelId="{9CD3C263-CDC8-4AF6-8FCF-453E3E9E3406}" type="parTrans" cxnId="{40CB4B49-E908-475C-886A-04BE2EAA0D5B}">
      <dgm:prSet/>
      <dgm:spPr/>
      <dgm:t>
        <a:bodyPr/>
        <a:lstStyle/>
        <a:p>
          <a:endParaRPr lang="en-US"/>
        </a:p>
      </dgm:t>
    </dgm:pt>
    <dgm:pt modelId="{7E33A872-D302-41A0-8C3B-144B2C0819CA}" type="sibTrans" cxnId="{40CB4B49-E908-475C-886A-04BE2EAA0D5B}">
      <dgm:prSet/>
      <dgm:spPr/>
      <dgm:t>
        <a:bodyPr/>
        <a:lstStyle/>
        <a:p>
          <a:endParaRPr lang="en-US"/>
        </a:p>
      </dgm:t>
    </dgm:pt>
    <dgm:pt modelId="{3BC224AD-1322-4017-A235-25051566FE83}">
      <dgm:prSet/>
      <dgm:spPr/>
      <dgm:t>
        <a:bodyPr/>
        <a:lstStyle/>
        <a:p>
          <a:r>
            <a:rPr lang="ko-KR" dirty="0"/>
            <a:t>그럼 즐겁게 이용해주세요</a:t>
          </a:r>
          <a:r>
            <a:rPr lang="en-US" altLang="ko-KR"/>
            <a:t>.</a:t>
          </a:r>
          <a:endParaRPr lang="en-US"/>
        </a:p>
      </dgm:t>
    </dgm:pt>
    <dgm:pt modelId="{99C50C34-2970-41A7-8F4A-3EDADAD1C445}" type="parTrans" cxnId="{62EBADF3-F357-4DA2-BB04-8F4F96C025F7}">
      <dgm:prSet/>
      <dgm:spPr/>
      <dgm:t>
        <a:bodyPr/>
        <a:lstStyle/>
        <a:p>
          <a:endParaRPr lang="en-US"/>
        </a:p>
      </dgm:t>
    </dgm:pt>
    <dgm:pt modelId="{ECD9158A-94EA-4E4F-BAE2-B9CE02DB6E7C}" type="sibTrans" cxnId="{62EBADF3-F357-4DA2-BB04-8F4F96C025F7}">
      <dgm:prSet/>
      <dgm:spPr/>
      <dgm:t>
        <a:bodyPr/>
        <a:lstStyle/>
        <a:p>
          <a:endParaRPr lang="en-US"/>
        </a:p>
      </dgm:t>
    </dgm:pt>
    <dgm:pt modelId="{7AC9AC69-A02E-43C0-9CD0-E1EA5C786490}" type="pres">
      <dgm:prSet presAssocID="{E49E118C-C970-4E91-B92A-AF69E8E5ABFB}" presName="linear" presStyleCnt="0">
        <dgm:presLayoutVars>
          <dgm:animLvl val="lvl"/>
          <dgm:resizeHandles val="exact"/>
        </dgm:presLayoutVars>
      </dgm:prSet>
      <dgm:spPr/>
    </dgm:pt>
    <dgm:pt modelId="{47C14CAE-66C5-4BFE-A3F5-949BB46FE50B}" type="pres">
      <dgm:prSet presAssocID="{241C2F8C-304E-43E4-B575-925A7A95E5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D759BE-B6AC-4C68-BD84-B7DDEDE0580E}" type="pres">
      <dgm:prSet presAssocID="{0786903A-E9F0-4C81-91A7-B5A0FBA211FB}" presName="spacer" presStyleCnt="0"/>
      <dgm:spPr/>
    </dgm:pt>
    <dgm:pt modelId="{77FCDDE5-B9FD-4708-A1FC-45C75227B517}" type="pres">
      <dgm:prSet presAssocID="{ABAE1B14-BAC8-464D-95C1-AF48819032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1F3D5D-A117-423E-B30C-DE1019DF3464}" type="pres">
      <dgm:prSet presAssocID="{2C68AE0D-F81C-4B1F-8E82-A8E4F48AB1D5}" presName="spacer" presStyleCnt="0"/>
      <dgm:spPr/>
    </dgm:pt>
    <dgm:pt modelId="{F449408B-8F44-411A-B871-D1AADBEABCAC}" type="pres">
      <dgm:prSet presAssocID="{C2FFD800-ADF4-41D4-8963-23F8254D40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291634-B517-4D77-8D1B-B0D0EAA0DFDF}" type="pres">
      <dgm:prSet presAssocID="{7E33A872-D302-41A0-8C3B-144B2C0819CA}" presName="spacer" presStyleCnt="0"/>
      <dgm:spPr/>
    </dgm:pt>
    <dgm:pt modelId="{4136EE6D-3E05-474C-82EF-1F183E42C7B3}" type="pres">
      <dgm:prSet presAssocID="{3BC224AD-1322-4017-A235-25051566FE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4B7A2F-6B0C-4732-B0B7-88CB84D46C13}" type="presOf" srcId="{241C2F8C-304E-43E4-B575-925A7A95E5BE}" destId="{47C14CAE-66C5-4BFE-A3F5-949BB46FE50B}" srcOrd="0" destOrd="0" presId="urn:microsoft.com/office/officeart/2005/8/layout/vList2"/>
    <dgm:cxn modelId="{40CB4B49-E908-475C-886A-04BE2EAA0D5B}" srcId="{E49E118C-C970-4E91-B92A-AF69E8E5ABFB}" destId="{C2FFD800-ADF4-41D4-8963-23F8254D407D}" srcOrd="2" destOrd="0" parTransId="{9CD3C263-CDC8-4AF6-8FCF-453E3E9E3406}" sibTransId="{7E33A872-D302-41A0-8C3B-144B2C0819CA}"/>
    <dgm:cxn modelId="{D2966959-0849-425D-A3AD-FD3CA3C01D44}" srcId="{E49E118C-C970-4E91-B92A-AF69E8E5ABFB}" destId="{241C2F8C-304E-43E4-B575-925A7A95E5BE}" srcOrd="0" destOrd="0" parTransId="{142DD101-BB12-4419-970E-8AC1D200814B}" sibTransId="{0786903A-E9F0-4C81-91A7-B5A0FBA211FB}"/>
    <dgm:cxn modelId="{C3CEBC86-48D8-4C9C-8137-E8D1D814D321}" srcId="{E49E118C-C970-4E91-B92A-AF69E8E5ABFB}" destId="{ABAE1B14-BAC8-464D-95C1-AF488190328E}" srcOrd="1" destOrd="0" parTransId="{2029B9BF-FE5C-4323-AB5F-46B96A7EA1E2}" sibTransId="{2C68AE0D-F81C-4B1F-8E82-A8E4F48AB1D5}"/>
    <dgm:cxn modelId="{B735D8CB-1C3C-4BCB-9AA9-1587EF3798F0}" type="presOf" srcId="{C2FFD800-ADF4-41D4-8963-23F8254D407D}" destId="{F449408B-8F44-411A-B871-D1AADBEABCAC}" srcOrd="0" destOrd="0" presId="urn:microsoft.com/office/officeart/2005/8/layout/vList2"/>
    <dgm:cxn modelId="{DBAB66D3-2AA6-4186-BC1C-348E7DE77DEF}" type="presOf" srcId="{E49E118C-C970-4E91-B92A-AF69E8E5ABFB}" destId="{7AC9AC69-A02E-43C0-9CD0-E1EA5C786490}" srcOrd="0" destOrd="0" presId="urn:microsoft.com/office/officeart/2005/8/layout/vList2"/>
    <dgm:cxn modelId="{9F3338E3-1E44-4544-A870-21F777A03F5E}" type="presOf" srcId="{3BC224AD-1322-4017-A235-25051566FE83}" destId="{4136EE6D-3E05-474C-82EF-1F183E42C7B3}" srcOrd="0" destOrd="0" presId="urn:microsoft.com/office/officeart/2005/8/layout/vList2"/>
    <dgm:cxn modelId="{C1DA14E4-0CCE-4386-8104-69AC85683862}" type="presOf" srcId="{ABAE1B14-BAC8-464D-95C1-AF488190328E}" destId="{77FCDDE5-B9FD-4708-A1FC-45C75227B517}" srcOrd="0" destOrd="0" presId="urn:microsoft.com/office/officeart/2005/8/layout/vList2"/>
    <dgm:cxn modelId="{62EBADF3-F357-4DA2-BB04-8F4F96C025F7}" srcId="{E49E118C-C970-4E91-B92A-AF69E8E5ABFB}" destId="{3BC224AD-1322-4017-A235-25051566FE83}" srcOrd="3" destOrd="0" parTransId="{99C50C34-2970-41A7-8F4A-3EDADAD1C445}" sibTransId="{ECD9158A-94EA-4E4F-BAE2-B9CE02DB6E7C}"/>
    <dgm:cxn modelId="{7A34DEB0-F16A-4F84-85DA-D5CFA6DE3663}" type="presParOf" srcId="{7AC9AC69-A02E-43C0-9CD0-E1EA5C786490}" destId="{47C14CAE-66C5-4BFE-A3F5-949BB46FE50B}" srcOrd="0" destOrd="0" presId="urn:microsoft.com/office/officeart/2005/8/layout/vList2"/>
    <dgm:cxn modelId="{DD8AAD8C-E327-4AB5-ADDE-0E7B2EFEE9AC}" type="presParOf" srcId="{7AC9AC69-A02E-43C0-9CD0-E1EA5C786490}" destId="{0BD759BE-B6AC-4C68-BD84-B7DDEDE0580E}" srcOrd="1" destOrd="0" presId="urn:microsoft.com/office/officeart/2005/8/layout/vList2"/>
    <dgm:cxn modelId="{F783AA98-57F9-4968-9285-7017ED879C9F}" type="presParOf" srcId="{7AC9AC69-A02E-43C0-9CD0-E1EA5C786490}" destId="{77FCDDE5-B9FD-4708-A1FC-45C75227B517}" srcOrd="2" destOrd="0" presId="urn:microsoft.com/office/officeart/2005/8/layout/vList2"/>
    <dgm:cxn modelId="{CCCF099E-AA71-4731-B973-90308364C754}" type="presParOf" srcId="{7AC9AC69-A02E-43C0-9CD0-E1EA5C786490}" destId="{DA1F3D5D-A117-423E-B30C-DE1019DF3464}" srcOrd="3" destOrd="0" presId="urn:microsoft.com/office/officeart/2005/8/layout/vList2"/>
    <dgm:cxn modelId="{7B713A5F-F716-4479-B1A0-8371F91DC380}" type="presParOf" srcId="{7AC9AC69-A02E-43C0-9CD0-E1EA5C786490}" destId="{F449408B-8F44-411A-B871-D1AADBEABCAC}" srcOrd="4" destOrd="0" presId="urn:microsoft.com/office/officeart/2005/8/layout/vList2"/>
    <dgm:cxn modelId="{83DAD6AB-5711-4BCF-B75D-F95180623A50}" type="presParOf" srcId="{7AC9AC69-A02E-43C0-9CD0-E1EA5C786490}" destId="{87291634-B517-4D77-8D1B-B0D0EAA0DFDF}" srcOrd="5" destOrd="0" presId="urn:microsoft.com/office/officeart/2005/8/layout/vList2"/>
    <dgm:cxn modelId="{F329A8D1-C534-4C54-9A64-8B69A980FD77}" type="presParOf" srcId="{7AC9AC69-A02E-43C0-9CD0-E1EA5C786490}" destId="{4136EE6D-3E05-474C-82EF-1F183E42C7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76A3D-19AE-4748-B76D-427E26463F6B}">
      <dsp:nvSpPr>
        <dsp:cNvPr id="0" name=""/>
        <dsp:cNvSpPr/>
      </dsp:nvSpPr>
      <dsp:spPr>
        <a:xfrm>
          <a:off x="0" y="140315"/>
          <a:ext cx="6513603" cy="13623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방금 레벨테스트 하셨죠</a:t>
          </a:r>
          <a:r>
            <a:rPr lang="en-US" sz="1800" kern="1200"/>
            <a:t>? </a:t>
          </a:r>
          <a:r>
            <a:rPr lang="ko-KR" sz="1800" kern="1200"/>
            <a:t>여러분들의 레벨은 점수에 따라 상중하로 나눠집니다</a:t>
          </a:r>
          <a:r>
            <a:rPr lang="en-US" sz="1800" kern="1200"/>
            <a:t>.</a:t>
          </a:r>
        </a:p>
      </dsp:txBody>
      <dsp:txXfrm>
        <a:off x="66503" y="206818"/>
        <a:ext cx="6380597" cy="1229312"/>
      </dsp:txXfrm>
    </dsp:sp>
    <dsp:sp modelId="{BC7AEC17-C1CF-45CE-85A8-EA6A86BBC9D2}">
      <dsp:nvSpPr>
        <dsp:cNvPr id="0" name=""/>
        <dsp:cNvSpPr/>
      </dsp:nvSpPr>
      <dsp:spPr>
        <a:xfrm>
          <a:off x="0" y="1554474"/>
          <a:ext cx="6513603" cy="136231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여러분의 숲은 비어있습니다</a:t>
          </a:r>
          <a:r>
            <a:rPr lang="en-US" sz="1800" kern="1200"/>
            <a:t>. </a:t>
          </a:r>
          <a:r>
            <a:rPr lang="ko-KR" sz="1800" kern="1200"/>
            <a:t>문제풀기나 단어암기를 하신 후에 다시 로그인하시면 숲은 차 있을 것입니다</a:t>
          </a:r>
          <a:r>
            <a:rPr lang="en-US" sz="1800" kern="1200"/>
            <a:t>.</a:t>
          </a:r>
        </a:p>
      </dsp:txBody>
      <dsp:txXfrm>
        <a:off x="66503" y="1620977"/>
        <a:ext cx="6380597" cy="1229312"/>
      </dsp:txXfrm>
    </dsp:sp>
    <dsp:sp modelId="{24EE867F-0715-4BD3-9290-CBA1899BDC36}">
      <dsp:nvSpPr>
        <dsp:cNvPr id="0" name=""/>
        <dsp:cNvSpPr/>
      </dsp:nvSpPr>
      <dsp:spPr>
        <a:xfrm>
          <a:off x="0" y="2968633"/>
          <a:ext cx="6513603" cy="136231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숲의 좌표에서 오른쪽 마우스 클릭 시 기존 아이템이 리스트로 들어갑니다</a:t>
          </a:r>
          <a:r>
            <a:rPr lang="en-US" sz="1800" kern="1200"/>
            <a:t>. </a:t>
          </a:r>
          <a:r>
            <a:rPr lang="ko-KR" sz="1800" kern="1200"/>
            <a:t>왼쪽 버튼 클릭하면 원하는 위치에 배치할 수 있습니다</a:t>
          </a:r>
          <a:r>
            <a:rPr lang="en-US" sz="1800" kern="1200"/>
            <a:t>.</a:t>
          </a:r>
        </a:p>
      </dsp:txBody>
      <dsp:txXfrm>
        <a:off x="66503" y="3035136"/>
        <a:ext cx="6380597" cy="1229312"/>
      </dsp:txXfrm>
    </dsp:sp>
    <dsp:sp modelId="{FA2B75F5-A214-4E9E-A669-0DD5677C49FA}">
      <dsp:nvSpPr>
        <dsp:cNvPr id="0" name=""/>
        <dsp:cNvSpPr/>
      </dsp:nvSpPr>
      <dsp:spPr>
        <a:xfrm>
          <a:off x="0" y="4382791"/>
          <a:ext cx="6513603" cy="136231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문제풀기 기능에서 전부 맞출 시</a:t>
          </a:r>
          <a:r>
            <a:rPr lang="en-US" sz="1800" kern="1200"/>
            <a:t>, </a:t>
          </a:r>
          <a:r>
            <a:rPr lang="ko-KR" sz="1800" kern="1200"/>
            <a:t>레벨업이 이루어지며</a:t>
          </a:r>
          <a:r>
            <a:rPr lang="en-US" sz="1800" kern="1200"/>
            <a:t>, </a:t>
          </a:r>
          <a:r>
            <a:rPr lang="ko-KR" sz="1800" kern="1200"/>
            <a:t>더 어려운 문제와 단어가 제공됩니다</a:t>
          </a:r>
          <a:r>
            <a:rPr lang="en-US" sz="1800" kern="1200"/>
            <a:t>.</a:t>
          </a:r>
        </a:p>
      </dsp:txBody>
      <dsp:txXfrm>
        <a:off x="66503" y="4449294"/>
        <a:ext cx="6380597" cy="1229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14CAE-66C5-4BFE-A3F5-949BB46FE50B}">
      <dsp:nvSpPr>
        <dsp:cNvPr id="0" name=""/>
        <dsp:cNvSpPr/>
      </dsp:nvSpPr>
      <dsp:spPr>
        <a:xfrm>
          <a:off x="0" y="144264"/>
          <a:ext cx="6513603" cy="13603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문제풀이 점수는 최고점으로 통계에 업데이트됩니다</a:t>
          </a:r>
          <a:r>
            <a:rPr lang="en-US" sz="1800" kern="1200" dirty="0"/>
            <a:t>.</a:t>
          </a:r>
        </a:p>
      </dsp:txBody>
      <dsp:txXfrm>
        <a:off x="66407" y="210671"/>
        <a:ext cx="6380789" cy="1227530"/>
      </dsp:txXfrm>
    </dsp:sp>
    <dsp:sp modelId="{77FCDDE5-B9FD-4708-A1FC-45C75227B517}">
      <dsp:nvSpPr>
        <dsp:cNvPr id="0" name=""/>
        <dsp:cNvSpPr/>
      </dsp:nvSpPr>
      <dsp:spPr>
        <a:xfrm>
          <a:off x="0" y="1556448"/>
          <a:ext cx="6513603" cy="13603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다른 사용자들의 숲과 통계를 보고싶으시면 오른쪽 아래 버튼을 클릭해주세요</a:t>
          </a:r>
          <a:r>
            <a:rPr lang="en-US" sz="1800" kern="1200" dirty="0"/>
            <a:t>. </a:t>
          </a:r>
          <a:r>
            <a:rPr lang="en-US" sz="1800" kern="1200" dirty="0" err="1"/>
            <a:t>Jony</a:t>
          </a:r>
          <a:r>
            <a:rPr lang="ko-KR" sz="1800" kern="1200" dirty="0"/>
            <a:t>의 레벨은 중</a:t>
          </a:r>
          <a:r>
            <a:rPr lang="en-US" sz="1800" kern="1200" dirty="0"/>
            <a:t>, </a:t>
          </a:r>
          <a:r>
            <a:rPr lang="en-US" sz="1800" kern="1200" dirty="0" err="1"/>
            <a:t>Sujin</a:t>
          </a:r>
          <a:r>
            <a:rPr lang="ko-KR" sz="1800" kern="1200" dirty="0"/>
            <a:t>의 레벨은 하 입니다</a:t>
          </a:r>
          <a:r>
            <a:rPr lang="en-US" sz="1800" kern="1200" dirty="0"/>
            <a:t>.</a:t>
          </a:r>
        </a:p>
      </dsp:txBody>
      <dsp:txXfrm>
        <a:off x="66407" y="1622855"/>
        <a:ext cx="6380789" cy="1227530"/>
      </dsp:txXfrm>
    </dsp:sp>
    <dsp:sp modelId="{F449408B-8F44-411A-B871-D1AADBEABCAC}">
      <dsp:nvSpPr>
        <dsp:cNvPr id="0" name=""/>
        <dsp:cNvSpPr/>
      </dsp:nvSpPr>
      <dsp:spPr>
        <a:xfrm>
          <a:off x="0" y="2968633"/>
          <a:ext cx="6513603" cy="13603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수진은 접속을 게을리한 탓에 숲이 불타고 있습니다</a:t>
          </a:r>
          <a:r>
            <a:rPr lang="en-US" sz="1800" kern="1200" dirty="0"/>
            <a:t>. </a:t>
          </a:r>
          <a:r>
            <a:rPr lang="ko-KR" sz="1800" kern="1200" dirty="0"/>
            <a:t>사용자가 접속을 게을리하면 숲이 불타게</a:t>
          </a:r>
          <a:r>
            <a:rPr lang="en-US" altLang="ko-KR" sz="1800" kern="1200" dirty="0"/>
            <a:t> </a:t>
          </a:r>
          <a:r>
            <a:rPr lang="ko-KR" sz="1800" kern="1200" dirty="0"/>
            <a:t>됩니다</a:t>
          </a:r>
          <a:r>
            <a:rPr lang="en-US" sz="1800" kern="1200" dirty="0"/>
            <a:t>.</a:t>
          </a:r>
        </a:p>
      </dsp:txBody>
      <dsp:txXfrm>
        <a:off x="66407" y="3035040"/>
        <a:ext cx="6380789" cy="1227530"/>
      </dsp:txXfrm>
    </dsp:sp>
    <dsp:sp modelId="{4136EE6D-3E05-474C-82EF-1F183E42C7B3}">
      <dsp:nvSpPr>
        <dsp:cNvPr id="0" name=""/>
        <dsp:cNvSpPr/>
      </dsp:nvSpPr>
      <dsp:spPr>
        <a:xfrm>
          <a:off x="0" y="4380817"/>
          <a:ext cx="6513603" cy="13603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그럼 즐겁게 이용해주세요</a:t>
          </a:r>
          <a:r>
            <a:rPr lang="en-US" altLang="ko-KR" sz="1800" kern="1200"/>
            <a:t>.</a:t>
          </a:r>
          <a:endParaRPr lang="en-US" sz="1800" kern="1200"/>
        </a:p>
      </dsp:txBody>
      <dsp:txXfrm>
        <a:off x="66407" y="4447224"/>
        <a:ext cx="6380789" cy="1227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E1FB-2FD2-40E4-B899-192A5116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019E9-BF5C-4BB7-8287-6CB13B90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2DBA9-64BE-477C-B7A2-DF871F15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326DB-0AB0-45C7-AECC-A05D10B4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AB139-863C-4FE8-BC35-27774F44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7E2F-CC56-46AF-89F8-6871625E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2B3BA-FC90-4208-8B25-73A1DA31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F7F43-59ED-401A-AF3F-D8822895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BB901-BC7A-4E27-9A83-1CCE587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6E9EF-DDBF-46AA-89EF-1DB721E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15CD3A-058C-46E9-B666-3C1E295F4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52861-0D51-4B2A-BE39-D052F9E4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352EF-1B84-4A55-A999-62F10136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BBA96-E16F-4186-B5ED-4EB0B676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8BC67-5EF0-40B0-8101-9898816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7FCE-38BE-4EAB-9ADD-265ED247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7C750-EF8B-4298-A1C7-E3E9EED0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ADB3-2EB1-406A-8C48-DFADD334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BA11D-DECF-4376-B2C9-BF88C19A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50600-B44A-4DA0-9844-C8B79505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CFF99-4B21-4A03-9A3C-3609F137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F93D7-35EB-476F-B513-1F9E5435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F3E3D-7C4F-423B-B05A-64BD403C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BB750-C6F7-4220-AB6A-846F823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167A7-7DE1-469C-A241-52B7CD13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5DD4-105F-46F9-87FF-50264516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7865F-2BD8-4395-9955-B71A999F6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117D4-AEBD-4E06-8AC4-B6B69E60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6C71F-CE59-4AFE-AC8D-B992D72A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0F87C-A327-4E7B-A51C-89D8C95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B8A85-E4F8-47B4-AE28-48F7819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875CA-76A7-41AC-AFBD-2C9191D9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017F9-9E59-4D5C-82D3-D7122E43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065C5-2FF2-4607-85CC-3F146DE4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31D58-06AB-4758-B5C2-35E5E1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2FAED8-616C-4E4B-91F0-98F65F3E5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E6E1B0-FED4-4628-8390-A4FFA5E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FAA439-4C78-487E-91FE-74EDD643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40EF52-3000-4233-9FDA-01F0589F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45998-E4B1-448E-84D6-BCF92E8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9A2C9A-77F9-45D8-BED0-AC38A728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490DD7-F8FC-4DB3-A34D-DF7ED96B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3245B3-55E3-44C1-94BC-D2811055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E87A9-137F-482D-B558-28BE283C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2FE245-B2BF-49D1-83AE-2D3609C9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4E000-F4F4-4505-96C0-19160471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01EFB-265B-4429-B966-B6EA963A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7787-8188-40CD-9581-7DDD87DD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DA223-ABE9-415C-95DC-38E301CA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D592A-18C2-441B-B0CF-0B7FDD89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C068E-0623-4E13-9D0A-80018BAF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A1240C-3BBE-4EFD-9A07-CDDB8DF9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D276-2D4B-433F-AD1F-78CAC29C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3EA5D-E359-48AB-9475-B39D136AD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3B5A7-9276-4613-9AFB-A894078D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B482E-AAAE-4288-B85E-6FCA8A2F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C6719-BCCB-4721-84D1-9757CE34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F445E-543A-47D6-963F-9A51714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7BDD9-7C35-492B-8502-5C4FE4DA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47F92-2796-4402-A591-3D0DAEF4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F9ADF-2DAE-46E7-A60A-8C5AD01D4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60B3-DBD0-432C-B749-476A5EADFE6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2552E-2E23-438B-B544-84D974453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314ED-E467-4280-A627-0553BCCEC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꽃, 조류이(가) 표시된 사진&#10;&#10;자동 생성된 설명">
            <a:extLst>
              <a:ext uri="{FF2B5EF4-FFF2-40B4-BE49-F238E27FC236}">
                <a16:creationId xmlns:a16="http://schemas.microsoft.com/office/drawing/2014/main" id="{B016594D-3231-4155-99E5-E1A488EC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E73033-480A-42AF-9FD3-967FBB13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사용법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BE3A7D-8AB9-4D5D-B451-8A8999780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5951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11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FFAD34-E4F2-409C-87FF-5485FD86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사용법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E800B2F-E697-4F44-BA26-D52383EC4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8185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25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C867390-0C7D-469E-9D2D-43760BA01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AABB84-11D7-4AED-8773-B6A7A750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7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9CDC331-E842-4BB4-9335-542EECAF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PowerPoint 프레젠테이션</vt:lpstr>
      <vt:lpstr>사용법</vt:lpstr>
      <vt:lpstr>사용법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2</cp:revision>
  <dcterms:created xsi:type="dcterms:W3CDTF">2019-10-14T07:30:40Z</dcterms:created>
  <dcterms:modified xsi:type="dcterms:W3CDTF">2019-10-14T07:38:19Z</dcterms:modified>
</cp:coreProperties>
</file>