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042E2-1ABF-471C-AA5B-0104F408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C0458B-646C-48EF-BB7D-9C890680D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7EFA5-FF2F-4150-8AE1-A3A0E35D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D3E6-1A5D-4826-A9BC-7563E7DC9A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BAFDF-0A8C-4BDF-8627-5A59C710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AE9B3-72EA-47C5-83E6-1E680328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8F91-8F02-43A4-9526-A4CD83F04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92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9291D-1465-4818-883D-6A7F8FF5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399513-814D-4788-8F95-E822C5139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7B3C5-B956-46F8-B928-C823467F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D3E6-1A5D-4826-A9BC-7563E7DC9A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49F71-ABC8-479C-9A73-B4F5D9D2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ED510-BEB5-40E0-AB73-B128C12C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8F91-8F02-43A4-9526-A4CD83F04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8772C0-B5B4-461E-A329-DF08D9B2E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40F646-8DFB-41D7-A4F9-53FDCC0A4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91AC2-3E8E-42B4-BCFB-28507E17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D3E6-1A5D-4826-A9BC-7563E7DC9A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335BA-30E0-4645-853E-9CB7C073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1F058-DDFB-42BD-B774-446CAF68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8F91-8F02-43A4-9526-A4CD83F04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20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F795A-BD8A-42D2-A268-AB390E1D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C840DE-12AE-4D4E-B0DD-D6EF28AA0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F362D-3219-43AF-A2C3-85D3A0EB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D3E6-1A5D-4826-A9BC-7563E7DC9A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F8074-E6D0-478C-B61F-BF21AA69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5E066-6FDE-4927-8044-FF62D70F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8F91-8F02-43A4-9526-A4CD83F04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1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43F2C-478B-4A35-B0AA-6C024DF6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24C887-3CA5-43F1-BC14-AE3B20BCB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27D07-BC87-4B4E-A230-1CCC4DEC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D3E6-1A5D-4826-A9BC-7563E7DC9A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721C6-C44E-44B4-83E9-72E41444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50972-EBEF-41D5-937F-E801252C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8F91-8F02-43A4-9526-A4CD83F04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6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14F04-91D9-491D-A289-7982FAAD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5F449-B0AE-4639-A1A5-C2BD0276F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631E19-938B-4CDC-BF6D-DE355FB75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B14161-33AA-440E-9FD1-44B772CD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D3E6-1A5D-4826-A9BC-7563E7DC9A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A36AC3-B236-4E30-B898-58F0C476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96738-54CF-4A3B-9FA0-839BF19F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8F91-8F02-43A4-9526-A4CD83F04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1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69160-3D3E-4B1C-A2D3-0011154B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0C8B4A-93A8-41CF-97BA-3AD0F10F9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0EFE4D-6205-4C4B-A5E3-2B97E5C6C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C59988-63EC-400C-A138-88875AEB6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8EC847-2354-477B-84E9-42D55055F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31689E-CDB4-43D2-9F67-6CEEE09F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D3E6-1A5D-4826-A9BC-7563E7DC9A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811B2D-3B1E-4B82-A9EB-E85D6321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9E2AC4-961E-472D-8211-9CA61C24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8F91-8F02-43A4-9526-A4CD83F04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71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96857-1BF6-4CEA-9A07-C340762C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596D6-0F5B-48B1-B861-940E7C02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D3E6-1A5D-4826-A9BC-7563E7DC9A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0AC0CD-A479-47D8-9960-E88BFBA2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238A4C-037D-453D-B797-DBBD4699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8F91-8F02-43A4-9526-A4CD83F04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98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0B5E8A-3165-485A-8AA7-4B9A8CE3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D3E6-1A5D-4826-A9BC-7563E7DC9A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1B1D49-385F-4C5A-92EA-4DDD144E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D87A2E-3E76-41BC-AB4B-50D3E2B8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8F91-8F02-43A4-9526-A4CD83F04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9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87449-DCE5-4F6B-A6CD-EB7D9C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FB025-8517-4DA0-94FF-D36E24820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70202B-BB6A-4DB2-89B1-6AC062475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A1C0A9-7529-452F-8C81-583398D8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D3E6-1A5D-4826-A9BC-7563E7DC9A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51B1CD-00DA-4F65-9F48-E8B09C15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FF892A-80BE-444A-9913-96DE28F9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8F91-8F02-43A4-9526-A4CD83F04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4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98982-7EC1-4E43-8F76-62DBF9F3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09FE07-8F29-4910-991B-BF7A06DE6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FB5953-6F38-42E5-A27F-7419A4D8F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7F899-A694-4679-94DF-123747014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D3E6-1A5D-4826-A9BC-7563E7DC9A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06F7EF-7020-4144-A801-3856BE1D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8EDC8C-91E6-4856-9A0A-D0F39410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8F91-8F02-43A4-9526-A4CD83F04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8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AF006A-74C6-4C6C-BBE9-8B1FA9437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88B40A-06CB-4435-B57A-CB8E79A89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D2014-1432-4CEB-8959-634D58A21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0D3E6-1A5D-4826-A9BC-7563E7DC9A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29C39-53EE-499C-85C8-8DB0347B5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D054F-E204-4282-B0C9-EC9F793F7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8F91-8F02-43A4-9526-A4CD83F04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3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60C0D5-11D8-4797-96DF-EB7F25FFF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636" y="643467"/>
            <a:ext cx="741472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6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92B6CD-3D14-4C25-A3E1-0767BD084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4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C8A1370-506A-4F5F-BCA5-06A65E9E7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7469"/>
            <a:ext cx="12192000" cy="494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F81A0D-D594-4CCE-B004-FB4069956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06" b="2185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0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92B6CD-3D14-4C25-A3E1-0767BD084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1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2</cp:revision>
  <dcterms:created xsi:type="dcterms:W3CDTF">2021-07-13T12:48:16Z</dcterms:created>
  <dcterms:modified xsi:type="dcterms:W3CDTF">2021-07-13T13:02:29Z</dcterms:modified>
</cp:coreProperties>
</file>